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4" r:id="rId2"/>
    <p:sldMasterId id="2147483688" r:id="rId3"/>
  </p:sldMasterIdLst>
  <p:notesMasterIdLst>
    <p:notesMasterId r:id="rId42"/>
  </p:notesMasterIdLst>
  <p:sldIdLst>
    <p:sldId id="265" r:id="rId4"/>
    <p:sldId id="273" r:id="rId5"/>
    <p:sldId id="319" r:id="rId6"/>
    <p:sldId id="363" r:id="rId7"/>
    <p:sldId id="318" r:id="rId8"/>
    <p:sldId id="336" r:id="rId9"/>
    <p:sldId id="337" r:id="rId10"/>
    <p:sldId id="274" r:id="rId11"/>
    <p:sldId id="269" r:id="rId12"/>
    <p:sldId id="270" r:id="rId13"/>
    <p:sldId id="268" r:id="rId14"/>
    <p:sldId id="277" r:id="rId15"/>
    <p:sldId id="327" r:id="rId16"/>
    <p:sldId id="328" r:id="rId17"/>
    <p:sldId id="267" r:id="rId18"/>
    <p:sldId id="283" r:id="rId19"/>
    <p:sldId id="256" r:id="rId20"/>
    <p:sldId id="320" r:id="rId21"/>
    <p:sldId id="321" r:id="rId22"/>
    <p:sldId id="322" r:id="rId23"/>
    <p:sldId id="323" r:id="rId24"/>
    <p:sldId id="324" r:id="rId25"/>
    <p:sldId id="325" r:id="rId26"/>
    <p:sldId id="338" r:id="rId27"/>
    <p:sldId id="285" r:id="rId28"/>
    <p:sldId id="313" r:id="rId29"/>
    <p:sldId id="287" r:id="rId30"/>
    <p:sldId id="288" r:id="rId31"/>
    <p:sldId id="289" r:id="rId32"/>
    <p:sldId id="290" r:id="rId33"/>
    <p:sldId id="342" r:id="rId34"/>
    <p:sldId id="291" r:id="rId35"/>
    <p:sldId id="292" r:id="rId36"/>
    <p:sldId id="293" r:id="rId37"/>
    <p:sldId id="294" r:id="rId38"/>
    <p:sldId id="314" r:id="rId39"/>
    <p:sldId id="305" r:id="rId40"/>
    <p:sldId id="262" r:id="rId4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BE674-9F1A-44D9-B6AB-C1F4C2217F5F}" v="976" dt="2020-08-17T13:45:00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41" autoAdjust="0"/>
    <p:restoredTop sz="96357" autoAdjust="0"/>
  </p:normalViewPr>
  <p:slideViewPr>
    <p:cSldViewPr snapToGrid="0">
      <p:cViewPr varScale="1">
        <p:scale>
          <a:sx n="99" d="100"/>
          <a:sy n="99" d="100"/>
        </p:scale>
        <p:origin x="-36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i Fried" userId="c3fba3c8a02e715d" providerId="LiveId" clId="{32ABE674-9F1A-44D9-B6AB-C1F4C2217F5F}"/>
    <pc:docChg chg="custSel delSld modSld sldOrd">
      <pc:chgData name="Roni Fried" userId="c3fba3c8a02e715d" providerId="LiveId" clId="{32ABE674-9F1A-44D9-B6AB-C1F4C2217F5F}" dt="2020-08-17T13:46:13.951" v="1352" actId="108"/>
      <pc:docMkLst>
        <pc:docMk/>
      </pc:docMkLst>
      <pc:sldChg chg="modSp mod">
        <pc:chgData name="Roni Fried" userId="c3fba3c8a02e715d" providerId="LiveId" clId="{32ABE674-9F1A-44D9-B6AB-C1F4C2217F5F}" dt="2020-08-17T11:07:00.657" v="152" actId="207"/>
        <pc:sldMkLst>
          <pc:docMk/>
          <pc:sldMk cId="1613321473" sldId="265"/>
        </pc:sldMkLst>
        <pc:spChg chg="mod">
          <ac:chgData name="Roni Fried" userId="c3fba3c8a02e715d" providerId="LiveId" clId="{32ABE674-9F1A-44D9-B6AB-C1F4C2217F5F}" dt="2020-08-17T11:07:00.657" v="152" actId="207"/>
          <ac:spMkLst>
            <pc:docMk/>
            <pc:sldMk cId="1613321473" sldId="265"/>
            <ac:spMk id="9" creationId="{00000000-0000-0000-0000-000000000000}"/>
          </ac:spMkLst>
        </pc:spChg>
        <pc:picChg chg="mod">
          <ac:chgData name="Roni Fried" userId="c3fba3c8a02e715d" providerId="LiveId" clId="{32ABE674-9F1A-44D9-B6AB-C1F4C2217F5F}" dt="2020-08-17T11:06:41.406" v="150" actId="1440"/>
          <ac:picMkLst>
            <pc:docMk/>
            <pc:sldMk cId="1613321473" sldId="265"/>
            <ac:picMk id="10" creationId="{F98B69AB-783C-4D7D-B87D-B227680F6D53}"/>
          </ac:picMkLst>
        </pc:picChg>
      </pc:sldChg>
      <pc:sldChg chg="modSp">
        <pc:chgData name="Roni Fried" userId="c3fba3c8a02e715d" providerId="LiveId" clId="{32ABE674-9F1A-44D9-B6AB-C1F4C2217F5F}" dt="2020-08-17T13:33:20.461" v="1010" actId="20577"/>
        <pc:sldMkLst>
          <pc:docMk/>
          <pc:sldMk cId="414049795" sldId="267"/>
        </pc:sldMkLst>
        <pc:spChg chg="mod">
          <ac:chgData name="Roni Fried" userId="c3fba3c8a02e715d" providerId="LiveId" clId="{32ABE674-9F1A-44D9-B6AB-C1F4C2217F5F}" dt="2020-08-17T13:33:20.461" v="1010" actId="20577"/>
          <ac:spMkLst>
            <pc:docMk/>
            <pc:sldMk cId="414049795" sldId="267"/>
            <ac:spMk id="4" creationId="{00000000-0000-0000-0000-000000000000}"/>
          </ac:spMkLst>
        </pc:spChg>
      </pc:sldChg>
      <pc:sldChg chg="modSp mod modAnim">
        <pc:chgData name="Roni Fried" userId="c3fba3c8a02e715d" providerId="LiveId" clId="{32ABE674-9F1A-44D9-B6AB-C1F4C2217F5F}" dt="2020-08-17T13:17:19.335" v="938" actId="6549"/>
        <pc:sldMkLst>
          <pc:docMk/>
          <pc:sldMk cId="799246787" sldId="269"/>
        </pc:sldMkLst>
        <pc:spChg chg="mod">
          <ac:chgData name="Roni Fried" userId="c3fba3c8a02e715d" providerId="LiveId" clId="{32ABE674-9F1A-44D9-B6AB-C1F4C2217F5F}" dt="2020-08-17T13:17:19.335" v="938" actId="6549"/>
          <ac:spMkLst>
            <pc:docMk/>
            <pc:sldMk cId="799246787" sldId="269"/>
            <ac:spMk id="6" creationId="{00000000-0000-0000-0000-000000000000}"/>
          </ac:spMkLst>
        </pc:spChg>
      </pc:sldChg>
      <pc:sldChg chg="modSp mod">
        <pc:chgData name="Roni Fried" userId="c3fba3c8a02e715d" providerId="LiveId" clId="{32ABE674-9F1A-44D9-B6AB-C1F4C2217F5F}" dt="2020-08-17T13:29:44.823" v="980" actId="1076"/>
        <pc:sldMkLst>
          <pc:docMk/>
          <pc:sldMk cId="3961261989" sldId="270"/>
        </pc:sldMkLst>
        <pc:spChg chg="mod">
          <ac:chgData name="Roni Fried" userId="c3fba3c8a02e715d" providerId="LiveId" clId="{32ABE674-9F1A-44D9-B6AB-C1F4C2217F5F}" dt="2020-08-17T13:29:44.823" v="980" actId="1076"/>
          <ac:spMkLst>
            <pc:docMk/>
            <pc:sldMk cId="3961261989" sldId="270"/>
            <ac:spMk id="6" creationId="{00000000-0000-0000-0000-000000000000}"/>
          </ac:spMkLst>
        </pc:spChg>
      </pc:sldChg>
      <pc:sldChg chg="del">
        <pc:chgData name="Roni Fried" userId="c3fba3c8a02e715d" providerId="LiveId" clId="{32ABE674-9F1A-44D9-B6AB-C1F4C2217F5F}" dt="2020-08-17T13:29:59.500" v="981" actId="47"/>
        <pc:sldMkLst>
          <pc:docMk/>
          <pc:sldMk cId="2806148771" sldId="271"/>
        </pc:sldMkLst>
      </pc:sldChg>
      <pc:sldChg chg="modSp mod">
        <pc:chgData name="Roni Fried" userId="c3fba3c8a02e715d" providerId="LiveId" clId="{32ABE674-9F1A-44D9-B6AB-C1F4C2217F5F}" dt="2020-08-17T10:48:59.946" v="147" actId="1076"/>
        <pc:sldMkLst>
          <pc:docMk/>
          <pc:sldMk cId="182486808" sldId="273"/>
        </pc:sldMkLst>
        <pc:picChg chg="mod">
          <ac:chgData name="Roni Fried" userId="c3fba3c8a02e715d" providerId="LiveId" clId="{32ABE674-9F1A-44D9-B6AB-C1F4C2217F5F}" dt="2020-08-17T10:48:59.946" v="147" actId="1076"/>
          <ac:picMkLst>
            <pc:docMk/>
            <pc:sldMk cId="182486808" sldId="273"/>
            <ac:picMk id="6" creationId="{00000000-0000-0000-0000-000000000000}"/>
          </ac:picMkLst>
        </pc:picChg>
      </pc:sldChg>
      <pc:sldChg chg="addSp modSp mod modAnim">
        <pc:chgData name="Roni Fried" userId="c3fba3c8a02e715d" providerId="LiveId" clId="{32ABE674-9F1A-44D9-B6AB-C1F4C2217F5F}" dt="2020-08-17T13:20:26.831" v="979" actId="403"/>
        <pc:sldMkLst>
          <pc:docMk/>
          <pc:sldMk cId="1171416144" sldId="274"/>
        </pc:sldMkLst>
        <pc:spChg chg="mod">
          <ac:chgData name="Roni Fried" userId="c3fba3c8a02e715d" providerId="LiveId" clId="{32ABE674-9F1A-44D9-B6AB-C1F4C2217F5F}" dt="2020-08-17T12:20:10.502" v="407" actId="20577"/>
          <ac:spMkLst>
            <pc:docMk/>
            <pc:sldMk cId="1171416144" sldId="274"/>
            <ac:spMk id="4" creationId="{00000000-0000-0000-0000-000000000000}"/>
          </ac:spMkLst>
        </pc:spChg>
        <pc:graphicFrameChg chg="add mod modGraphic">
          <ac:chgData name="Roni Fried" userId="c3fba3c8a02e715d" providerId="LiveId" clId="{32ABE674-9F1A-44D9-B6AB-C1F4C2217F5F}" dt="2020-08-17T13:20:26.831" v="979" actId="403"/>
          <ac:graphicFrameMkLst>
            <pc:docMk/>
            <pc:sldMk cId="1171416144" sldId="274"/>
            <ac:graphicFrameMk id="2" creationId="{056D383C-4851-4732-99FB-BED6F9DE7E55}"/>
          </ac:graphicFrameMkLst>
        </pc:graphicFrameChg>
      </pc:sldChg>
      <pc:sldChg chg="del">
        <pc:chgData name="Roni Fried" userId="c3fba3c8a02e715d" providerId="LiveId" clId="{32ABE674-9F1A-44D9-B6AB-C1F4C2217F5F}" dt="2020-08-17T13:29:59.500" v="981" actId="47"/>
        <pc:sldMkLst>
          <pc:docMk/>
          <pc:sldMk cId="2323899835" sldId="275"/>
        </pc:sldMkLst>
      </pc:sldChg>
      <pc:sldChg chg="del">
        <pc:chgData name="Roni Fried" userId="c3fba3c8a02e715d" providerId="LiveId" clId="{32ABE674-9F1A-44D9-B6AB-C1F4C2217F5F}" dt="2020-08-17T13:29:59.500" v="981" actId="47"/>
        <pc:sldMkLst>
          <pc:docMk/>
          <pc:sldMk cId="118493974" sldId="276"/>
        </pc:sldMkLst>
      </pc:sldChg>
      <pc:sldChg chg="addSp modSp mod">
        <pc:chgData name="Roni Fried" userId="c3fba3c8a02e715d" providerId="LiveId" clId="{32ABE674-9F1A-44D9-B6AB-C1F4C2217F5F}" dt="2020-08-17T13:38:28.744" v="1121" actId="6549"/>
        <pc:sldMkLst>
          <pc:docMk/>
          <pc:sldMk cId="1190848985" sldId="285"/>
        </pc:sldMkLst>
        <pc:spChg chg="add mod">
          <ac:chgData name="Roni Fried" userId="c3fba3c8a02e715d" providerId="LiveId" clId="{32ABE674-9F1A-44D9-B6AB-C1F4C2217F5F}" dt="2020-08-17T13:38:23.070" v="1119" actId="20577"/>
          <ac:spMkLst>
            <pc:docMk/>
            <pc:sldMk cId="1190848985" sldId="285"/>
            <ac:spMk id="5" creationId="{5CB8529F-5DF6-4904-BB6B-77DE0094B6AD}"/>
          </ac:spMkLst>
        </pc:spChg>
        <pc:spChg chg="mod">
          <ac:chgData name="Roni Fried" userId="c3fba3c8a02e715d" providerId="LiveId" clId="{32ABE674-9F1A-44D9-B6AB-C1F4C2217F5F}" dt="2020-08-17T13:38:28.744" v="1121" actId="6549"/>
          <ac:spMkLst>
            <pc:docMk/>
            <pc:sldMk cId="1190848985" sldId="285"/>
            <ac:spMk id="6" creationId="{00000000-0000-0000-0000-000000000000}"/>
          </ac:spMkLst>
        </pc:spChg>
      </pc:sldChg>
      <pc:sldChg chg="addSp modSp mod">
        <pc:chgData name="Roni Fried" userId="c3fba3c8a02e715d" providerId="LiveId" clId="{32ABE674-9F1A-44D9-B6AB-C1F4C2217F5F}" dt="2020-08-17T13:38:57.466" v="1147" actId="20577"/>
        <pc:sldMkLst>
          <pc:docMk/>
          <pc:sldMk cId="3106124105" sldId="287"/>
        </pc:sldMkLst>
        <pc:spChg chg="mod">
          <ac:chgData name="Roni Fried" userId="c3fba3c8a02e715d" providerId="LiveId" clId="{32ABE674-9F1A-44D9-B6AB-C1F4C2217F5F}" dt="2020-08-17T13:38:39.687" v="1124" actId="1076"/>
          <ac:spMkLst>
            <pc:docMk/>
            <pc:sldMk cId="3106124105" sldId="287"/>
            <ac:spMk id="5" creationId="{00000000-0000-0000-0000-000000000000}"/>
          </ac:spMkLst>
        </pc:spChg>
        <pc:spChg chg="add mod">
          <ac:chgData name="Roni Fried" userId="c3fba3c8a02e715d" providerId="LiveId" clId="{32ABE674-9F1A-44D9-B6AB-C1F4C2217F5F}" dt="2020-08-17T13:38:57.466" v="1147" actId="20577"/>
          <ac:spMkLst>
            <pc:docMk/>
            <pc:sldMk cId="3106124105" sldId="287"/>
            <ac:spMk id="6" creationId="{8729C1B1-F083-4149-A3A2-E8E0C4224C5F}"/>
          </ac:spMkLst>
        </pc:spChg>
      </pc:sldChg>
      <pc:sldChg chg="addSp modSp mod ord modAnim">
        <pc:chgData name="Roni Fried" userId="c3fba3c8a02e715d" providerId="LiveId" clId="{32ABE674-9F1A-44D9-B6AB-C1F4C2217F5F}" dt="2020-08-17T13:39:22.852" v="1193" actId="20577"/>
        <pc:sldMkLst>
          <pc:docMk/>
          <pc:sldMk cId="2984279102" sldId="288"/>
        </pc:sldMkLst>
        <pc:spChg chg="mod">
          <ac:chgData name="Roni Fried" userId="c3fba3c8a02e715d" providerId="LiveId" clId="{32ABE674-9F1A-44D9-B6AB-C1F4C2217F5F}" dt="2020-08-17T13:38:01.856" v="1102" actId="14100"/>
          <ac:spMkLst>
            <pc:docMk/>
            <pc:sldMk cId="2984279102" sldId="288"/>
            <ac:spMk id="6" creationId="{00000000-0000-0000-0000-000000000000}"/>
          </ac:spMkLst>
        </pc:spChg>
        <pc:spChg chg="add mod">
          <ac:chgData name="Roni Fried" userId="c3fba3c8a02e715d" providerId="LiveId" clId="{32ABE674-9F1A-44D9-B6AB-C1F4C2217F5F}" dt="2020-08-17T13:39:22.852" v="1193" actId="20577"/>
          <ac:spMkLst>
            <pc:docMk/>
            <pc:sldMk cId="2984279102" sldId="288"/>
            <ac:spMk id="7" creationId="{53FA64A5-4CC3-473C-8EEC-AF0775E4CE27}"/>
          </ac:spMkLst>
        </pc:spChg>
      </pc:sldChg>
      <pc:sldChg chg="addSp modSp mod">
        <pc:chgData name="Roni Fried" userId="c3fba3c8a02e715d" providerId="LiveId" clId="{32ABE674-9F1A-44D9-B6AB-C1F4C2217F5F}" dt="2020-08-17T13:39:44.013" v="1207" actId="6549"/>
        <pc:sldMkLst>
          <pc:docMk/>
          <pc:sldMk cId="3608811813" sldId="289"/>
        </pc:sldMkLst>
        <pc:spChg chg="add mod">
          <ac:chgData name="Roni Fried" userId="c3fba3c8a02e715d" providerId="LiveId" clId="{32ABE674-9F1A-44D9-B6AB-C1F4C2217F5F}" dt="2020-08-17T13:39:40.711" v="1206" actId="20577"/>
          <ac:spMkLst>
            <pc:docMk/>
            <pc:sldMk cId="3608811813" sldId="289"/>
            <ac:spMk id="3" creationId="{EE6AEAD7-073E-4625-A6F0-3BE80DB07AA3}"/>
          </ac:spMkLst>
        </pc:spChg>
        <pc:spChg chg="mod">
          <ac:chgData name="Roni Fried" userId="c3fba3c8a02e715d" providerId="LiveId" clId="{32ABE674-9F1A-44D9-B6AB-C1F4C2217F5F}" dt="2020-08-17T13:39:44.013" v="1207" actId="6549"/>
          <ac:spMkLst>
            <pc:docMk/>
            <pc:sldMk cId="3608811813" sldId="289"/>
            <ac:spMk id="5" creationId="{00000000-0000-0000-0000-000000000000}"/>
          </ac:spMkLst>
        </pc:spChg>
      </pc:sldChg>
      <pc:sldChg chg="modSp mod">
        <pc:chgData name="Roni Fried" userId="c3fba3c8a02e715d" providerId="LiveId" clId="{32ABE674-9F1A-44D9-B6AB-C1F4C2217F5F}" dt="2020-08-17T13:40:15.419" v="1210" actId="179"/>
        <pc:sldMkLst>
          <pc:docMk/>
          <pc:sldMk cId="1303993099" sldId="290"/>
        </pc:sldMkLst>
        <pc:spChg chg="mod">
          <ac:chgData name="Roni Fried" userId="c3fba3c8a02e715d" providerId="LiveId" clId="{32ABE674-9F1A-44D9-B6AB-C1F4C2217F5F}" dt="2020-08-17T13:40:15.419" v="1210" actId="179"/>
          <ac:spMkLst>
            <pc:docMk/>
            <pc:sldMk cId="1303993099" sldId="290"/>
            <ac:spMk id="5" creationId="{00000000-0000-0000-0000-000000000000}"/>
          </ac:spMkLst>
        </pc:spChg>
      </pc:sldChg>
      <pc:sldChg chg="modSp mod modAnim">
        <pc:chgData name="Roni Fried" userId="c3fba3c8a02e715d" providerId="LiveId" clId="{32ABE674-9F1A-44D9-B6AB-C1F4C2217F5F}" dt="2020-08-17T13:45:00.533" v="1328" actId="1076"/>
        <pc:sldMkLst>
          <pc:docMk/>
          <pc:sldMk cId="3376183435" sldId="291"/>
        </pc:sldMkLst>
        <pc:spChg chg="mod">
          <ac:chgData name="Roni Fried" userId="c3fba3c8a02e715d" providerId="LiveId" clId="{32ABE674-9F1A-44D9-B6AB-C1F4C2217F5F}" dt="2020-08-17T13:44:47.550" v="1325" actId="207"/>
          <ac:spMkLst>
            <pc:docMk/>
            <pc:sldMk cId="3376183435" sldId="291"/>
            <ac:spMk id="2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4:53.117" v="1326" actId="1076"/>
          <ac:spMkLst>
            <pc:docMk/>
            <pc:sldMk cId="3376183435" sldId="291"/>
            <ac:spMk id="5" creationId="{00000000-0000-0000-0000-000000000000}"/>
          </ac:spMkLst>
        </pc:spChg>
        <pc:picChg chg="mod">
          <ac:chgData name="Roni Fried" userId="c3fba3c8a02e715d" providerId="LiveId" clId="{32ABE674-9F1A-44D9-B6AB-C1F4C2217F5F}" dt="2020-08-17T13:44:57.739" v="1327" actId="1076"/>
          <ac:picMkLst>
            <pc:docMk/>
            <pc:sldMk cId="3376183435" sldId="291"/>
            <ac:picMk id="6" creationId="{00000000-0000-0000-0000-000000000000}"/>
          </ac:picMkLst>
        </pc:picChg>
        <pc:picChg chg="mod">
          <ac:chgData name="Roni Fried" userId="c3fba3c8a02e715d" providerId="LiveId" clId="{32ABE674-9F1A-44D9-B6AB-C1F4C2217F5F}" dt="2020-08-17T13:44:57.739" v="1327" actId="1076"/>
          <ac:picMkLst>
            <pc:docMk/>
            <pc:sldMk cId="3376183435" sldId="291"/>
            <ac:picMk id="7" creationId="{00000000-0000-0000-0000-000000000000}"/>
          </ac:picMkLst>
        </pc:picChg>
        <pc:picChg chg="mod">
          <ac:chgData name="Roni Fried" userId="c3fba3c8a02e715d" providerId="LiveId" clId="{32ABE674-9F1A-44D9-B6AB-C1F4C2217F5F}" dt="2020-08-17T13:44:57.739" v="1327" actId="1076"/>
          <ac:picMkLst>
            <pc:docMk/>
            <pc:sldMk cId="3376183435" sldId="291"/>
            <ac:picMk id="8" creationId="{00000000-0000-0000-0000-000000000000}"/>
          </ac:picMkLst>
        </pc:picChg>
        <pc:picChg chg="mod">
          <ac:chgData name="Roni Fried" userId="c3fba3c8a02e715d" providerId="LiveId" clId="{32ABE674-9F1A-44D9-B6AB-C1F4C2217F5F}" dt="2020-08-17T13:44:57.739" v="1327" actId="1076"/>
          <ac:picMkLst>
            <pc:docMk/>
            <pc:sldMk cId="3376183435" sldId="291"/>
            <ac:picMk id="9" creationId="{00000000-0000-0000-0000-000000000000}"/>
          </ac:picMkLst>
        </pc:picChg>
        <pc:picChg chg="mod">
          <ac:chgData name="Roni Fried" userId="c3fba3c8a02e715d" providerId="LiveId" clId="{32ABE674-9F1A-44D9-B6AB-C1F4C2217F5F}" dt="2020-08-17T13:44:57.739" v="1327" actId="1076"/>
          <ac:picMkLst>
            <pc:docMk/>
            <pc:sldMk cId="3376183435" sldId="291"/>
            <ac:picMk id="10" creationId="{00000000-0000-0000-0000-000000000000}"/>
          </ac:picMkLst>
        </pc:picChg>
        <pc:picChg chg="mod">
          <ac:chgData name="Roni Fried" userId="c3fba3c8a02e715d" providerId="LiveId" clId="{32ABE674-9F1A-44D9-B6AB-C1F4C2217F5F}" dt="2020-08-17T13:45:00.533" v="1328" actId="1076"/>
          <ac:picMkLst>
            <pc:docMk/>
            <pc:sldMk cId="3376183435" sldId="291"/>
            <ac:picMk id="11" creationId="{9D7A64C2-FF6C-419C-A4AC-152D55771B8E}"/>
          </ac:picMkLst>
        </pc:picChg>
      </pc:sldChg>
      <pc:sldChg chg="modSp mod">
        <pc:chgData name="Roni Fried" userId="c3fba3c8a02e715d" providerId="LiveId" clId="{32ABE674-9F1A-44D9-B6AB-C1F4C2217F5F}" dt="2020-08-17T13:46:13.951" v="1352" actId="108"/>
        <pc:sldMkLst>
          <pc:docMk/>
          <pc:sldMk cId="471268231" sldId="292"/>
        </pc:sldMkLst>
        <pc:spChg chg="mod">
          <ac:chgData name="Roni Fried" userId="c3fba3c8a02e715d" providerId="LiveId" clId="{32ABE674-9F1A-44D9-B6AB-C1F4C2217F5F}" dt="2020-08-17T13:45:14.637" v="1342" actId="20577"/>
          <ac:spMkLst>
            <pc:docMk/>
            <pc:sldMk cId="471268231" sldId="292"/>
            <ac:spMk id="2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6:13.951" v="1352" actId="108"/>
          <ac:spMkLst>
            <pc:docMk/>
            <pc:sldMk cId="471268231" sldId="292"/>
            <ac:spMk id="3" creationId="{00000000-0000-0000-0000-000000000000}"/>
          </ac:spMkLst>
        </pc:spChg>
      </pc:sldChg>
      <pc:sldChg chg="modSp mod modAnim">
        <pc:chgData name="Roni Fried" userId="c3fba3c8a02e715d" providerId="LiveId" clId="{32ABE674-9F1A-44D9-B6AB-C1F4C2217F5F}" dt="2020-08-17T13:15:58.836" v="920"/>
        <pc:sldMkLst>
          <pc:docMk/>
          <pc:sldMk cId="839405883" sldId="318"/>
        </pc:sldMkLst>
        <pc:spChg chg="mod">
          <ac:chgData name="Roni Fried" userId="c3fba3c8a02e715d" providerId="LiveId" clId="{32ABE674-9F1A-44D9-B6AB-C1F4C2217F5F}" dt="2020-08-17T12:21:42.751" v="419" actId="1076"/>
          <ac:spMkLst>
            <pc:docMk/>
            <pc:sldMk cId="839405883" sldId="318"/>
            <ac:spMk id="5" creationId="{1AD54952-F35B-4BFD-9B9A-6AB085F07147}"/>
          </ac:spMkLst>
        </pc:spChg>
        <pc:spChg chg="mod">
          <ac:chgData name="Roni Fried" userId="c3fba3c8a02e715d" providerId="LiveId" clId="{32ABE674-9F1A-44D9-B6AB-C1F4C2217F5F}" dt="2020-08-17T12:21:45.906" v="420" actId="1076"/>
          <ac:spMkLst>
            <pc:docMk/>
            <pc:sldMk cId="839405883" sldId="318"/>
            <ac:spMk id="6" creationId="{F9A5249A-8F84-451D-A21D-C9C434AD913B}"/>
          </ac:spMkLst>
        </pc:spChg>
      </pc:sldChg>
      <pc:sldChg chg="ord">
        <pc:chgData name="Roni Fried" userId="c3fba3c8a02e715d" providerId="LiveId" clId="{32ABE674-9F1A-44D9-B6AB-C1F4C2217F5F}" dt="2020-08-17T11:05:20.051" v="149"/>
        <pc:sldMkLst>
          <pc:docMk/>
          <pc:sldMk cId="3222798449" sldId="319"/>
        </pc:sldMkLst>
      </pc:sldChg>
      <pc:sldChg chg="addSp modSp mod modAnim">
        <pc:chgData name="Roni Fried" userId="c3fba3c8a02e715d" providerId="LiveId" clId="{32ABE674-9F1A-44D9-B6AB-C1F4C2217F5F}" dt="2020-08-17T13:32:27.651" v="1003" actId="1076"/>
        <pc:sldMkLst>
          <pc:docMk/>
          <pc:sldMk cId="3471592617" sldId="327"/>
        </pc:sldMkLst>
        <pc:spChg chg="mod">
          <ac:chgData name="Roni Fried" userId="c3fba3c8a02e715d" providerId="LiveId" clId="{32ABE674-9F1A-44D9-B6AB-C1F4C2217F5F}" dt="2020-08-17T13:32:27.651" v="1003" actId="1076"/>
          <ac:spMkLst>
            <pc:docMk/>
            <pc:sldMk cId="3471592617" sldId="327"/>
            <ac:spMk id="5" creationId="{00000000-0000-0000-0000-000000000000}"/>
          </ac:spMkLst>
        </pc:spChg>
        <pc:picChg chg="add mod">
          <ac:chgData name="Roni Fried" userId="c3fba3c8a02e715d" providerId="LiveId" clId="{32ABE674-9F1A-44D9-B6AB-C1F4C2217F5F}" dt="2020-08-17T13:31:55.559" v="997" actId="1076"/>
          <ac:picMkLst>
            <pc:docMk/>
            <pc:sldMk cId="3471592617" sldId="327"/>
            <ac:picMk id="3" creationId="{1233C32F-DA6A-4CFA-85F7-204637CC2CCB}"/>
          </ac:picMkLst>
        </pc:picChg>
        <pc:picChg chg="add mod">
          <ac:chgData name="Roni Fried" userId="c3fba3c8a02e715d" providerId="LiveId" clId="{32ABE674-9F1A-44D9-B6AB-C1F4C2217F5F}" dt="2020-08-17T13:32:12.836" v="1002" actId="1076"/>
          <ac:picMkLst>
            <pc:docMk/>
            <pc:sldMk cId="3471592617" sldId="327"/>
            <ac:picMk id="7" creationId="{89001D91-A5AF-43C2-A512-5B1699E386B2}"/>
          </ac:picMkLst>
        </pc:picChg>
      </pc:sldChg>
      <pc:sldChg chg="modSp">
        <pc:chgData name="Roni Fried" userId="c3fba3c8a02e715d" providerId="LiveId" clId="{32ABE674-9F1A-44D9-B6AB-C1F4C2217F5F}" dt="2020-08-17T13:32:52.253" v="1009" actId="115"/>
        <pc:sldMkLst>
          <pc:docMk/>
          <pc:sldMk cId="3917241365" sldId="328"/>
        </pc:sldMkLst>
        <pc:spChg chg="mod">
          <ac:chgData name="Roni Fried" userId="c3fba3c8a02e715d" providerId="LiveId" clId="{32ABE674-9F1A-44D9-B6AB-C1F4C2217F5F}" dt="2020-08-17T13:32:52.253" v="1009" actId="115"/>
          <ac:spMkLst>
            <pc:docMk/>
            <pc:sldMk cId="3917241365" sldId="328"/>
            <ac:spMk id="3" creationId="{00000000-0000-0000-0000-000000000000}"/>
          </ac:spMkLst>
        </pc:spChg>
      </pc:sldChg>
      <pc:sldChg chg="addSp modSp mod modAnim">
        <pc:chgData name="Roni Fried" userId="c3fba3c8a02e715d" providerId="LiveId" clId="{32ABE674-9F1A-44D9-B6AB-C1F4C2217F5F}" dt="2020-08-17T13:18:38.586" v="950"/>
        <pc:sldMkLst>
          <pc:docMk/>
          <pc:sldMk cId="525535300" sldId="336"/>
        </pc:sldMkLst>
        <pc:spChg chg="mod">
          <ac:chgData name="Roni Fried" userId="c3fba3c8a02e715d" providerId="LiveId" clId="{32ABE674-9F1A-44D9-B6AB-C1F4C2217F5F}" dt="2020-08-17T13:13:25.168" v="906" actId="1076"/>
          <ac:spMkLst>
            <pc:docMk/>
            <pc:sldMk cId="525535300" sldId="336"/>
            <ac:spMk id="2" creationId="{AB8C569B-6D0D-4050-AC27-99CF52C87C46}"/>
          </ac:spMkLst>
        </pc:spChg>
        <pc:spChg chg="mod">
          <ac:chgData name="Roni Fried" userId="c3fba3c8a02e715d" providerId="LiveId" clId="{32ABE674-9F1A-44D9-B6AB-C1F4C2217F5F}" dt="2020-08-17T10:33:14.465" v="130" actId="1076"/>
          <ac:spMkLst>
            <pc:docMk/>
            <pc:sldMk cId="525535300" sldId="336"/>
            <ac:spMk id="5" creationId="{00000000-0000-0000-0000-000000000000}"/>
          </ac:spMkLst>
        </pc:spChg>
        <pc:graphicFrameChg chg="add mod">
          <ac:chgData name="Roni Fried" userId="c3fba3c8a02e715d" providerId="LiveId" clId="{32ABE674-9F1A-44D9-B6AB-C1F4C2217F5F}" dt="2020-08-17T13:18:38.586" v="950"/>
          <ac:graphicFrameMkLst>
            <pc:docMk/>
            <pc:sldMk cId="525535300" sldId="336"/>
            <ac:graphicFrameMk id="3" creationId="{F3F953F5-7FD5-4DBF-96BB-B7E9B4564D65}"/>
          </ac:graphicFrameMkLst>
        </pc:graphicFrameChg>
      </pc:sldChg>
      <pc:sldChg chg="modSp mod">
        <pc:chgData name="Roni Fried" userId="c3fba3c8a02e715d" providerId="LiveId" clId="{32ABE674-9F1A-44D9-B6AB-C1F4C2217F5F}" dt="2020-08-17T13:16:50.398" v="934" actId="6549"/>
        <pc:sldMkLst>
          <pc:docMk/>
          <pc:sldMk cId="3261589251" sldId="337"/>
        </pc:sldMkLst>
        <pc:spChg chg="mod">
          <ac:chgData name="Roni Fried" userId="c3fba3c8a02e715d" providerId="LiveId" clId="{32ABE674-9F1A-44D9-B6AB-C1F4C2217F5F}" dt="2020-08-17T13:16:50.398" v="934" actId="6549"/>
          <ac:spMkLst>
            <pc:docMk/>
            <pc:sldMk cId="3261589251" sldId="337"/>
            <ac:spMk id="2" creationId="{AB8C569B-6D0D-4050-AC27-99CF52C87C46}"/>
          </ac:spMkLst>
        </pc:spChg>
      </pc:sldChg>
      <pc:sldChg chg="modSp mod modAnim">
        <pc:chgData name="Roni Fried" userId="c3fba3c8a02e715d" providerId="LiveId" clId="{32ABE674-9F1A-44D9-B6AB-C1F4C2217F5F}" dt="2020-08-17T13:36:09.943" v="1087" actId="179"/>
        <pc:sldMkLst>
          <pc:docMk/>
          <pc:sldMk cId="2865854574" sldId="338"/>
        </pc:sldMkLst>
        <pc:spChg chg="mod">
          <ac:chgData name="Roni Fried" userId="c3fba3c8a02e715d" providerId="LiveId" clId="{32ABE674-9F1A-44D9-B6AB-C1F4C2217F5F}" dt="2020-08-17T13:36:09.943" v="1087" actId="179"/>
          <ac:spMkLst>
            <pc:docMk/>
            <pc:sldMk cId="2865854574" sldId="338"/>
            <ac:spMk id="3" creationId="{00000000-0000-0000-0000-000000000000}"/>
          </ac:spMkLst>
        </pc:spChg>
        <pc:spChg chg="mod">
          <ac:chgData name="Roni Fried" userId="c3fba3c8a02e715d" providerId="LiveId" clId="{32ABE674-9F1A-44D9-B6AB-C1F4C2217F5F}" dt="2020-08-17T13:35:59.824" v="1085" actId="20577"/>
          <ac:spMkLst>
            <pc:docMk/>
            <pc:sldMk cId="2865854574" sldId="338"/>
            <ac:spMk id="5" creationId="{B3B264E7-2FA3-408E-BB10-7141375D187C}"/>
          </ac:spMkLst>
        </pc:spChg>
      </pc:sldChg>
      <pc:sldChg chg="modSp mod">
        <pc:chgData name="Roni Fried" userId="c3fba3c8a02e715d" providerId="LiveId" clId="{32ABE674-9F1A-44D9-B6AB-C1F4C2217F5F}" dt="2020-08-17T13:42:20.215" v="1298" actId="1037"/>
        <pc:sldMkLst>
          <pc:docMk/>
          <pc:sldMk cId="2156308342" sldId="342"/>
        </pc:sldMkLst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5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6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7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8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9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11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12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13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17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18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19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21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24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25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26" creationId="{00000000-0000-0000-0000-000000000000}"/>
          </ac:spMkLst>
        </pc:spChg>
        <pc:spChg chg="mod">
          <ac:chgData name="Roni Fried" userId="c3fba3c8a02e715d" providerId="LiveId" clId="{32ABE674-9F1A-44D9-B6AB-C1F4C2217F5F}" dt="2020-08-17T13:42:20.215" v="1298" actId="1037"/>
          <ac:spMkLst>
            <pc:docMk/>
            <pc:sldMk cId="2156308342" sldId="342"/>
            <ac:spMk id="27" creationId="{00000000-0000-0000-0000-000000000000}"/>
          </ac:spMkLst>
        </pc:spChg>
        <pc:picChg chg="mod">
          <ac:chgData name="Roni Fried" userId="c3fba3c8a02e715d" providerId="LiveId" clId="{32ABE674-9F1A-44D9-B6AB-C1F4C2217F5F}" dt="2020-08-17T13:42:20.215" v="1298" actId="1037"/>
          <ac:picMkLst>
            <pc:docMk/>
            <pc:sldMk cId="2156308342" sldId="342"/>
            <ac:picMk id="16" creationId="{00000000-0000-0000-0000-000000000000}"/>
          </ac:picMkLst>
        </pc:picChg>
        <pc:picChg chg="mod">
          <ac:chgData name="Roni Fried" userId="c3fba3c8a02e715d" providerId="LiveId" clId="{32ABE674-9F1A-44D9-B6AB-C1F4C2217F5F}" dt="2020-08-17T13:42:20.215" v="1298" actId="1037"/>
          <ac:picMkLst>
            <pc:docMk/>
            <pc:sldMk cId="2156308342" sldId="342"/>
            <ac:picMk id="22" creationId="{00000000-0000-0000-0000-000000000000}"/>
          </ac:picMkLst>
        </pc:picChg>
        <pc:picChg chg="mod">
          <ac:chgData name="Roni Fried" userId="c3fba3c8a02e715d" providerId="LiveId" clId="{32ABE674-9F1A-44D9-B6AB-C1F4C2217F5F}" dt="2020-08-17T13:42:20.215" v="1298" actId="1037"/>
          <ac:picMkLst>
            <pc:docMk/>
            <pc:sldMk cId="2156308342" sldId="342"/>
            <ac:picMk id="23" creationId="{00000000-0000-0000-0000-000000000000}"/>
          </ac:picMkLst>
        </pc:picChg>
        <pc:picChg chg="mod">
          <ac:chgData name="Roni Fried" userId="c3fba3c8a02e715d" providerId="LiveId" clId="{32ABE674-9F1A-44D9-B6AB-C1F4C2217F5F}" dt="2020-08-17T13:42:20.215" v="1298" actId="1037"/>
          <ac:picMkLst>
            <pc:docMk/>
            <pc:sldMk cId="2156308342" sldId="342"/>
            <ac:picMk id="1026" creationId="{00000000-0000-0000-0000-000000000000}"/>
          </ac:picMkLst>
        </pc:picChg>
      </pc:sldChg>
    </pc:docChg>
  </pc:docChgLst>
  <pc:docChgLst>
    <pc:chgData name="Roni Fried" userId="c3fba3c8a02e715d" providerId="LiveId" clId="{66ADAFD3-48F3-9E4B-87A3-63EB8DDB225A}"/>
    <pc:docChg chg="modSld">
      <pc:chgData name="Roni Fried" userId="c3fba3c8a02e715d" providerId="LiveId" clId="{66ADAFD3-48F3-9E4B-87A3-63EB8DDB225A}" dt="2019-08-11T05:36:08.243" v="54" actId="1076"/>
      <pc:docMkLst>
        <pc:docMk/>
      </pc:docMkLst>
      <pc:sldChg chg="modSp">
        <pc:chgData name="Roni Fried" userId="c3fba3c8a02e715d" providerId="LiveId" clId="{66ADAFD3-48F3-9E4B-87A3-63EB8DDB225A}" dt="2019-08-11T05:36:08.243" v="54" actId="1076"/>
        <pc:sldMkLst>
          <pc:docMk/>
          <pc:sldMk cId="1613321473" sldId="265"/>
        </pc:sldMkLst>
        <pc:spChg chg="mod">
          <ac:chgData name="Roni Fried" userId="c3fba3c8a02e715d" providerId="LiveId" clId="{66ADAFD3-48F3-9E4B-87A3-63EB8DDB225A}" dt="2019-08-11T05:36:08.243" v="54" actId="1076"/>
          <ac:spMkLst>
            <pc:docMk/>
            <pc:sldMk cId="1613321473" sldId="265"/>
            <ac:spMk id="9" creationId="{00000000-0000-0000-0000-000000000000}"/>
          </ac:spMkLst>
        </pc:spChg>
      </pc:sldChg>
    </pc:docChg>
  </pc:docChgLst>
  <pc:docChgLst>
    <pc:chgData name="Roni Fried" userId="c3fba3c8a02e715d" providerId="LiveId" clId="{BBB662D7-F699-4AE2-94D4-C8C821619389}"/>
    <pc:docChg chg="undo custSel mod addSld delSld modSld sldOrd">
      <pc:chgData name="Roni Fried" userId="c3fba3c8a02e715d" providerId="LiveId" clId="{BBB662D7-F699-4AE2-94D4-C8C821619389}" dt="2020-07-16T09:45:10.519" v="404" actId="1076"/>
      <pc:docMkLst>
        <pc:docMk/>
      </pc:docMkLst>
      <pc:sldChg chg="add">
        <pc:chgData name="Roni Fried" userId="c3fba3c8a02e715d" providerId="LiveId" clId="{BBB662D7-F699-4AE2-94D4-C8C821619389}" dt="2020-07-16T05:39:46.339" v="0"/>
        <pc:sldMkLst>
          <pc:docMk/>
          <pc:sldMk cId="4025013544" sldId="256"/>
        </pc:sldMkLst>
      </pc:sldChg>
      <pc:sldChg chg="addSp delSp modSp mod setBg setClrOvrMap">
        <pc:chgData name="Roni Fried" userId="c3fba3c8a02e715d" providerId="LiveId" clId="{BBB662D7-F699-4AE2-94D4-C8C821619389}" dt="2020-07-16T05:45:50.610" v="97" actId="403"/>
        <pc:sldMkLst>
          <pc:docMk/>
          <pc:sldMk cId="1613321473" sldId="265"/>
        </pc:sldMkLst>
        <pc:spChg chg="mod">
          <ac:chgData name="Roni Fried" userId="c3fba3c8a02e715d" providerId="LiveId" clId="{BBB662D7-F699-4AE2-94D4-C8C821619389}" dt="2020-07-16T05:45:50.610" v="97" actId="403"/>
          <ac:spMkLst>
            <pc:docMk/>
            <pc:sldMk cId="1613321473" sldId="265"/>
            <ac:spMk id="9" creationId="{00000000-0000-0000-0000-000000000000}"/>
          </ac:spMkLst>
        </pc:spChg>
        <pc:spChg chg="add del">
          <ac:chgData name="Roni Fried" userId="c3fba3c8a02e715d" providerId="LiveId" clId="{BBB662D7-F699-4AE2-94D4-C8C821619389}" dt="2020-07-16T05:45:17.678" v="83" actId="26606"/>
          <ac:spMkLst>
            <pc:docMk/>
            <pc:sldMk cId="1613321473" sldId="265"/>
            <ac:spMk id="14" creationId="{62542EEC-4F7C-4AE2-933E-EAC8EB3FA378}"/>
          </ac:spMkLst>
        </pc:spChg>
        <pc:spChg chg="add del">
          <ac:chgData name="Roni Fried" userId="c3fba3c8a02e715d" providerId="LiveId" clId="{BBB662D7-F699-4AE2-94D4-C8C821619389}" dt="2020-07-16T05:45:17.678" v="83" actId="26606"/>
          <ac:spMkLst>
            <pc:docMk/>
            <pc:sldMk cId="1613321473" sldId="265"/>
            <ac:spMk id="16" creationId="{B81933D1-5615-42C7-9C0B-4EB7105CCE2D}"/>
          </ac:spMkLst>
        </pc:spChg>
        <pc:spChg chg="add del">
          <ac:chgData name="Roni Fried" userId="c3fba3c8a02e715d" providerId="LiveId" clId="{BBB662D7-F699-4AE2-94D4-C8C821619389}" dt="2020-07-16T05:45:17.678" v="83" actId="26606"/>
          <ac:spMkLst>
            <pc:docMk/>
            <pc:sldMk cId="1613321473" sldId="265"/>
            <ac:spMk id="18" creationId="{19C9EAEA-39D0-4B0E-A0EB-51E7B26740B1}"/>
          </ac:spMkLst>
        </pc:spChg>
        <pc:spChg chg="add">
          <ac:chgData name="Roni Fried" userId="c3fba3c8a02e715d" providerId="LiveId" clId="{BBB662D7-F699-4AE2-94D4-C8C821619389}" dt="2020-07-16T05:45:17.678" v="83" actId="26606"/>
          <ac:spMkLst>
            <pc:docMk/>
            <pc:sldMk cId="1613321473" sldId="265"/>
            <ac:spMk id="28" creationId="{B0354608-2C0B-45C8-8C8B-8E3ED2EF58E4}"/>
          </ac:spMkLst>
        </pc:spChg>
        <pc:spChg chg="add">
          <ac:chgData name="Roni Fried" userId="c3fba3c8a02e715d" providerId="LiveId" clId="{BBB662D7-F699-4AE2-94D4-C8C821619389}" dt="2020-07-16T05:45:17.678" v="83" actId="26606"/>
          <ac:spMkLst>
            <pc:docMk/>
            <pc:sldMk cId="1613321473" sldId="265"/>
            <ac:spMk id="30" creationId="{B0FAED46-1BF7-48DB-980D-571CD2A30DC4}"/>
          </ac:spMkLst>
        </pc:spChg>
        <pc:grpChg chg="add del">
          <ac:chgData name="Roni Fried" userId="c3fba3c8a02e715d" providerId="LiveId" clId="{BBB662D7-F699-4AE2-94D4-C8C821619389}" dt="2020-07-16T05:45:17.678" v="83" actId="26606"/>
          <ac:grpSpMkLst>
            <pc:docMk/>
            <pc:sldMk cId="1613321473" sldId="265"/>
            <ac:grpSpMk id="20" creationId="{032D8612-31EB-44CF-A1D0-14FD4C705424}"/>
          </ac:grpSpMkLst>
        </pc:grpChg>
        <pc:picChg chg="add mod">
          <ac:chgData name="Roni Fried" userId="c3fba3c8a02e715d" providerId="LiveId" clId="{BBB662D7-F699-4AE2-94D4-C8C821619389}" dt="2020-07-16T05:45:17.678" v="83" actId="26606"/>
          <ac:picMkLst>
            <pc:docMk/>
            <pc:sldMk cId="1613321473" sldId="265"/>
            <ac:picMk id="3" creationId="{DDD255FA-8EA3-4239-B591-1838CF3A7D67}"/>
          </ac:picMkLst>
        </pc:picChg>
        <pc:picChg chg="add mod">
          <ac:chgData name="Roni Fried" userId="c3fba3c8a02e715d" providerId="LiveId" clId="{BBB662D7-F699-4AE2-94D4-C8C821619389}" dt="2020-07-16T05:45:27.529" v="85" actId="1076"/>
          <ac:picMkLst>
            <pc:docMk/>
            <pc:sldMk cId="1613321473" sldId="265"/>
            <ac:picMk id="5" creationId="{E6AE34BC-07EC-46B1-BA9E-65021C469929}"/>
          </ac:picMkLst>
        </pc:picChg>
        <pc:picChg chg="add mod">
          <ac:chgData name="Roni Fried" userId="c3fba3c8a02e715d" providerId="LiveId" clId="{BBB662D7-F699-4AE2-94D4-C8C821619389}" dt="2020-07-16T05:45:17.678" v="83" actId="26606"/>
          <ac:picMkLst>
            <pc:docMk/>
            <pc:sldMk cId="1613321473" sldId="265"/>
            <ac:picMk id="7" creationId="{E70FA7D1-5357-478F-84AF-EBA1D1192730}"/>
          </ac:picMkLst>
        </pc:picChg>
        <pc:picChg chg="add mod ord">
          <ac:chgData name="Roni Fried" userId="c3fba3c8a02e715d" providerId="LiveId" clId="{BBB662D7-F699-4AE2-94D4-C8C821619389}" dt="2020-07-16T05:45:17.678" v="83" actId="26606"/>
          <ac:picMkLst>
            <pc:docMk/>
            <pc:sldMk cId="1613321473" sldId="265"/>
            <ac:picMk id="10" creationId="{F98B69AB-783C-4D7D-B87D-B227680F6D53}"/>
          </ac:picMkLst>
        </pc:picChg>
      </pc:sldChg>
      <pc:sldChg chg="ord">
        <pc:chgData name="Roni Fried" userId="c3fba3c8a02e715d" providerId="LiveId" clId="{BBB662D7-F699-4AE2-94D4-C8C821619389}" dt="2020-07-16T09:40:53.972" v="389"/>
        <pc:sldMkLst>
          <pc:docMk/>
          <pc:sldMk cId="414049795" sldId="267"/>
        </pc:sldMkLst>
      </pc:sldChg>
      <pc:sldChg chg="modSp mod">
        <pc:chgData name="Roni Fried" userId="c3fba3c8a02e715d" providerId="LiveId" clId="{BBB662D7-F699-4AE2-94D4-C8C821619389}" dt="2020-07-16T09:40:45.238" v="387" actId="207"/>
        <pc:sldMkLst>
          <pc:docMk/>
          <pc:sldMk cId="2904984488" sldId="268"/>
        </pc:sldMkLst>
        <pc:spChg chg="mod">
          <ac:chgData name="Roni Fried" userId="c3fba3c8a02e715d" providerId="LiveId" clId="{BBB662D7-F699-4AE2-94D4-C8C821619389}" dt="2020-07-16T09:40:45.238" v="387" actId="207"/>
          <ac:spMkLst>
            <pc:docMk/>
            <pc:sldMk cId="2904984488" sldId="268"/>
            <ac:spMk id="4" creationId="{00000000-0000-0000-0000-000000000000}"/>
          </ac:spMkLst>
        </pc:spChg>
        <pc:spChg chg="mod">
          <ac:chgData name="Roni Fried" userId="c3fba3c8a02e715d" providerId="LiveId" clId="{BBB662D7-F699-4AE2-94D4-C8C821619389}" dt="2020-07-16T09:36:56.737" v="357" actId="1076"/>
          <ac:spMkLst>
            <pc:docMk/>
            <pc:sldMk cId="2904984488" sldId="268"/>
            <ac:spMk id="6" creationId="{00000000-0000-0000-0000-000000000000}"/>
          </ac:spMkLst>
        </pc:spChg>
      </pc:sldChg>
      <pc:sldChg chg="modSp mod modAnim">
        <pc:chgData name="Roni Fried" userId="c3fba3c8a02e715d" providerId="LiveId" clId="{BBB662D7-F699-4AE2-94D4-C8C821619389}" dt="2020-07-16T06:41:42.846" v="319" actId="1076"/>
        <pc:sldMkLst>
          <pc:docMk/>
          <pc:sldMk cId="799246787" sldId="269"/>
        </pc:sldMkLst>
        <pc:spChg chg="mod">
          <ac:chgData name="Roni Fried" userId="c3fba3c8a02e715d" providerId="LiveId" clId="{BBB662D7-F699-4AE2-94D4-C8C821619389}" dt="2020-07-16T06:41:40.476" v="318" actId="1076"/>
          <ac:spMkLst>
            <pc:docMk/>
            <pc:sldMk cId="799246787" sldId="269"/>
            <ac:spMk id="6" creationId="{00000000-0000-0000-0000-000000000000}"/>
          </ac:spMkLst>
        </pc:spChg>
        <pc:picChg chg="mod">
          <ac:chgData name="Roni Fried" userId="c3fba3c8a02e715d" providerId="LiveId" clId="{BBB662D7-F699-4AE2-94D4-C8C821619389}" dt="2020-07-16T06:41:42.846" v="319" actId="1076"/>
          <ac:picMkLst>
            <pc:docMk/>
            <pc:sldMk cId="799246787" sldId="269"/>
            <ac:picMk id="7" creationId="{00000000-0000-0000-0000-000000000000}"/>
          </ac:picMkLst>
        </pc:picChg>
      </pc:sldChg>
      <pc:sldChg chg="modSp">
        <pc:chgData name="Roni Fried" userId="c3fba3c8a02e715d" providerId="LiveId" clId="{BBB662D7-F699-4AE2-94D4-C8C821619389}" dt="2020-07-16T09:35:54.730" v="352" actId="20577"/>
        <pc:sldMkLst>
          <pc:docMk/>
          <pc:sldMk cId="3961261989" sldId="270"/>
        </pc:sldMkLst>
        <pc:spChg chg="mod">
          <ac:chgData name="Roni Fried" userId="c3fba3c8a02e715d" providerId="LiveId" clId="{BBB662D7-F699-4AE2-94D4-C8C821619389}" dt="2020-07-16T09:35:54.730" v="352" actId="20577"/>
          <ac:spMkLst>
            <pc:docMk/>
            <pc:sldMk cId="3961261989" sldId="270"/>
            <ac:spMk id="6" creationId="{00000000-0000-0000-0000-000000000000}"/>
          </ac:spMkLst>
        </pc:spChg>
      </pc:sldChg>
      <pc:sldChg chg="delSp del mod">
        <pc:chgData name="Roni Fried" userId="c3fba3c8a02e715d" providerId="LiveId" clId="{BBB662D7-F699-4AE2-94D4-C8C821619389}" dt="2020-07-16T07:15:04.843" v="325" actId="2696"/>
        <pc:sldMkLst>
          <pc:docMk/>
          <pc:sldMk cId="2707428701" sldId="272"/>
        </pc:sldMkLst>
        <pc:picChg chg="del">
          <ac:chgData name="Roni Fried" userId="c3fba3c8a02e715d" providerId="LiveId" clId="{BBB662D7-F699-4AE2-94D4-C8C821619389}" dt="2020-07-16T07:14:49.197" v="320" actId="21"/>
          <ac:picMkLst>
            <pc:docMk/>
            <pc:sldMk cId="2707428701" sldId="272"/>
            <ac:picMk id="6" creationId="{00000000-0000-0000-0000-000000000000}"/>
          </ac:picMkLst>
        </pc:picChg>
      </pc:sldChg>
      <pc:sldChg chg="addSp modSp mod">
        <pc:chgData name="Roni Fried" userId="c3fba3c8a02e715d" providerId="LiveId" clId="{BBB662D7-F699-4AE2-94D4-C8C821619389}" dt="2020-07-16T07:23:36.573" v="339" actId="1076"/>
        <pc:sldMkLst>
          <pc:docMk/>
          <pc:sldMk cId="182486808" sldId="273"/>
        </pc:sldMkLst>
        <pc:picChg chg="add mod">
          <ac:chgData name="Roni Fried" userId="c3fba3c8a02e715d" providerId="LiveId" clId="{BBB662D7-F699-4AE2-94D4-C8C821619389}" dt="2020-07-16T07:15:01.516" v="324" actId="14100"/>
          <ac:picMkLst>
            <pc:docMk/>
            <pc:sldMk cId="182486808" sldId="273"/>
            <ac:picMk id="2" creationId="{EC1324FB-F20C-4878-9A99-BC97512E28AD}"/>
          </ac:picMkLst>
        </pc:picChg>
        <pc:picChg chg="mod">
          <ac:chgData name="Roni Fried" userId="c3fba3c8a02e715d" providerId="LiveId" clId="{BBB662D7-F699-4AE2-94D4-C8C821619389}" dt="2020-07-16T07:23:36.573" v="339" actId="1076"/>
          <ac:picMkLst>
            <pc:docMk/>
            <pc:sldMk cId="182486808" sldId="273"/>
            <ac:picMk id="6" creationId="{00000000-0000-0000-0000-000000000000}"/>
          </ac:picMkLst>
        </pc:picChg>
      </pc:sldChg>
      <pc:sldChg chg="delSp modSp mod">
        <pc:chgData name="Roni Fried" userId="c3fba3c8a02e715d" providerId="LiveId" clId="{BBB662D7-F699-4AE2-94D4-C8C821619389}" dt="2020-07-16T06:35:23.448" v="162" actId="14100"/>
        <pc:sldMkLst>
          <pc:docMk/>
          <pc:sldMk cId="1171416144" sldId="274"/>
        </pc:sldMkLst>
        <pc:spChg chg="mod">
          <ac:chgData name="Roni Fried" userId="c3fba3c8a02e715d" providerId="LiveId" clId="{BBB662D7-F699-4AE2-94D4-C8C821619389}" dt="2020-07-16T06:35:23.448" v="162" actId="14100"/>
          <ac:spMkLst>
            <pc:docMk/>
            <pc:sldMk cId="1171416144" sldId="274"/>
            <ac:spMk id="4" creationId="{00000000-0000-0000-0000-000000000000}"/>
          </ac:spMkLst>
        </pc:spChg>
        <pc:picChg chg="del">
          <ac:chgData name="Roni Fried" userId="c3fba3c8a02e715d" providerId="LiveId" clId="{BBB662D7-F699-4AE2-94D4-C8C821619389}" dt="2020-07-16T05:47:49.378" v="126" actId="478"/>
          <ac:picMkLst>
            <pc:docMk/>
            <pc:sldMk cId="1171416144" sldId="274"/>
            <ac:picMk id="7" creationId="{59A60B05-1C9E-40EE-B6D9-A3A359725D37}"/>
          </ac:picMkLst>
        </pc:picChg>
      </pc:sldChg>
      <pc:sldChg chg="del">
        <pc:chgData name="Roni Fried" userId="c3fba3c8a02e715d" providerId="LiveId" clId="{BBB662D7-F699-4AE2-94D4-C8C821619389}" dt="2020-07-16T05:39:49.590" v="3" actId="47"/>
        <pc:sldMkLst>
          <pc:docMk/>
          <pc:sldMk cId="763855134" sldId="279"/>
        </pc:sldMkLst>
      </pc:sldChg>
      <pc:sldChg chg="delSp modSp mod">
        <pc:chgData name="Roni Fried" userId="c3fba3c8a02e715d" providerId="LiveId" clId="{BBB662D7-F699-4AE2-94D4-C8C821619389}" dt="2020-07-16T09:45:10.519" v="404" actId="1076"/>
        <pc:sldMkLst>
          <pc:docMk/>
          <pc:sldMk cId="2262603280" sldId="283"/>
        </pc:sldMkLst>
        <pc:spChg chg="mod">
          <ac:chgData name="Roni Fried" userId="c3fba3c8a02e715d" providerId="LiveId" clId="{BBB662D7-F699-4AE2-94D4-C8C821619389}" dt="2020-07-16T09:44:52.359" v="393" actId="207"/>
          <ac:spMkLst>
            <pc:docMk/>
            <pc:sldMk cId="2262603280" sldId="283"/>
            <ac:spMk id="2" creationId="{00000000-0000-0000-0000-000000000000}"/>
          </ac:spMkLst>
        </pc:spChg>
        <pc:spChg chg="mod">
          <ac:chgData name="Roni Fried" userId="c3fba3c8a02e715d" providerId="LiveId" clId="{BBB662D7-F699-4AE2-94D4-C8C821619389}" dt="2020-07-16T09:45:06.562" v="403" actId="27636"/>
          <ac:spMkLst>
            <pc:docMk/>
            <pc:sldMk cId="2262603280" sldId="283"/>
            <ac:spMk id="4" creationId="{00000000-0000-0000-0000-000000000000}"/>
          </ac:spMkLst>
        </pc:spChg>
        <pc:picChg chg="mod">
          <ac:chgData name="Roni Fried" userId="c3fba3c8a02e715d" providerId="LiveId" clId="{BBB662D7-F699-4AE2-94D4-C8C821619389}" dt="2020-07-16T09:45:10.519" v="404" actId="1076"/>
          <ac:picMkLst>
            <pc:docMk/>
            <pc:sldMk cId="2262603280" sldId="283"/>
            <ac:picMk id="7" creationId="{00000000-0000-0000-0000-000000000000}"/>
          </ac:picMkLst>
        </pc:picChg>
        <pc:picChg chg="del">
          <ac:chgData name="Roni Fried" userId="c3fba3c8a02e715d" providerId="LiveId" clId="{BBB662D7-F699-4AE2-94D4-C8C821619389}" dt="2020-07-16T09:44:42.576" v="390" actId="478"/>
          <ac:picMkLst>
            <pc:docMk/>
            <pc:sldMk cId="2262603280" sldId="283"/>
            <ac:picMk id="8" creationId="{00000000-0000-0000-0000-000000000000}"/>
          </ac:picMkLst>
        </pc:picChg>
      </pc:sldChg>
      <pc:sldChg chg="modSp mod">
        <pc:chgData name="Roni Fried" userId="c3fba3c8a02e715d" providerId="LiveId" clId="{BBB662D7-F699-4AE2-94D4-C8C821619389}" dt="2020-07-16T05:39:46.861" v="2" actId="27636"/>
        <pc:sldMkLst>
          <pc:docMk/>
          <pc:sldMk cId="1913749575" sldId="296"/>
        </pc:sldMkLst>
        <pc:spChg chg="mod">
          <ac:chgData name="Roni Fried" userId="c3fba3c8a02e715d" providerId="LiveId" clId="{BBB662D7-F699-4AE2-94D4-C8C821619389}" dt="2020-07-16T05:39:46.861" v="2" actId="27636"/>
          <ac:spMkLst>
            <pc:docMk/>
            <pc:sldMk cId="1913749575" sldId="296"/>
            <ac:spMk id="3" creationId="{00000000-0000-0000-0000-000000000000}"/>
          </ac:spMkLst>
        </pc:spChg>
      </pc:sldChg>
      <pc:sldChg chg="del">
        <pc:chgData name="Roni Fried" userId="c3fba3c8a02e715d" providerId="LiveId" clId="{BBB662D7-F699-4AE2-94D4-C8C821619389}" dt="2020-07-16T05:47:10.624" v="125" actId="47"/>
        <pc:sldMkLst>
          <pc:docMk/>
          <pc:sldMk cId="1313868567" sldId="316"/>
        </pc:sldMkLst>
      </pc:sldChg>
      <pc:sldChg chg="addSp modSp mod">
        <pc:chgData name="Roni Fried" userId="c3fba3c8a02e715d" providerId="LiveId" clId="{BBB662D7-F699-4AE2-94D4-C8C821619389}" dt="2020-07-16T08:39:40.754" v="347" actId="962"/>
        <pc:sldMkLst>
          <pc:docMk/>
          <pc:sldMk cId="839405883" sldId="318"/>
        </pc:sldMkLst>
        <pc:picChg chg="add mod">
          <ac:chgData name="Roni Fried" userId="c3fba3c8a02e715d" providerId="LiveId" clId="{BBB662D7-F699-4AE2-94D4-C8C821619389}" dt="2020-07-16T08:39:40.754" v="347" actId="962"/>
          <ac:picMkLst>
            <pc:docMk/>
            <pc:sldMk cId="839405883" sldId="318"/>
            <ac:picMk id="3" creationId="{D4E4BEF4-56BD-4636-A646-70FF1E6AFA10}"/>
          </ac:picMkLst>
        </pc:picChg>
        <pc:picChg chg="mod">
          <ac:chgData name="Roni Fried" userId="c3fba3c8a02e715d" providerId="LiveId" clId="{BBB662D7-F699-4AE2-94D4-C8C821619389}" dt="2020-07-16T08:39:11.234" v="344" actId="1076"/>
          <ac:picMkLst>
            <pc:docMk/>
            <pc:sldMk cId="839405883" sldId="318"/>
            <ac:picMk id="7" creationId="{443AD048-1756-49F4-B264-10D4705010FB}"/>
          </ac:picMkLst>
        </pc:picChg>
      </pc:sldChg>
      <pc:sldChg chg="add">
        <pc:chgData name="Roni Fried" userId="c3fba3c8a02e715d" providerId="LiveId" clId="{BBB662D7-F699-4AE2-94D4-C8C821619389}" dt="2020-07-16T05:39:46.339" v="0"/>
        <pc:sldMkLst>
          <pc:docMk/>
          <pc:sldMk cId="1413815826" sldId="320"/>
        </pc:sldMkLst>
      </pc:sldChg>
      <pc:sldChg chg="add">
        <pc:chgData name="Roni Fried" userId="c3fba3c8a02e715d" providerId="LiveId" clId="{BBB662D7-F699-4AE2-94D4-C8C821619389}" dt="2020-07-16T05:39:46.339" v="0"/>
        <pc:sldMkLst>
          <pc:docMk/>
          <pc:sldMk cId="2340448516" sldId="321"/>
        </pc:sldMkLst>
      </pc:sldChg>
      <pc:sldChg chg="modSp add mod">
        <pc:chgData name="Roni Fried" userId="c3fba3c8a02e715d" providerId="LiveId" clId="{BBB662D7-F699-4AE2-94D4-C8C821619389}" dt="2020-07-16T05:39:46.675" v="1" actId="27636"/>
        <pc:sldMkLst>
          <pc:docMk/>
          <pc:sldMk cId="1753423218" sldId="322"/>
        </pc:sldMkLst>
        <pc:spChg chg="mod">
          <ac:chgData name="Roni Fried" userId="c3fba3c8a02e715d" providerId="LiveId" clId="{BBB662D7-F699-4AE2-94D4-C8C821619389}" dt="2020-07-16T05:39:46.675" v="1" actId="27636"/>
          <ac:spMkLst>
            <pc:docMk/>
            <pc:sldMk cId="1753423218" sldId="322"/>
            <ac:spMk id="3" creationId="{00000000-0000-0000-0000-000000000000}"/>
          </ac:spMkLst>
        </pc:spChg>
      </pc:sldChg>
      <pc:sldChg chg="add">
        <pc:chgData name="Roni Fried" userId="c3fba3c8a02e715d" providerId="LiveId" clId="{BBB662D7-F699-4AE2-94D4-C8C821619389}" dt="2020-07-16T05:39:46.339" v="0"/>
        <pc:sldMkLst>
          <pc:docMk/>
          <pc:sldMk cId="1357191912" sldId="323"/>
        </pc:sldMkLst>
      </pc:sldChg>
      <pc:sldChg chg="add">
        <pc:chgData name="Roni Fried" userId="c3fba3c8a02e715d" providerId="LiveId" clId="{BBB662D7-F699-4AE2-94D4-C8C821619389}" dt="2020-07-16T05:39:46.339" v="0"/>
        <pc:sldMkLst>
          <pc:docMk/>
          <pc:sldMk cId="3173525402" sldId="324"/>
        </pc:sldMkLst>
      </pc:sldChg>
      <pc:sldChg chg="add">
        <pc:chgData name="Roni Fried" userId="c3fba3c8a02e715d" providerId="LiveId" clId="{BBB662D7-F699-4AE2-94D4-C8C821619389}" dt="2020-07-16T05:39:46.339" v="0"/>
        <pc:sldMkLst>
          <pc:docMk/>
          <pc:sldMk cId="3863623400" sldId="325"/>
        </pc:sldMkLst>
      </pc:sldChg>
      <pc:sldChg chg="add del setBg">
        <pc:chgData name="Roni Fried" userId="c3fba3c8a02e715d" providerId="LiveId" clId="{BBB662D7-F699-4AE2-94D4-C8C821619389}" dt="2020-07-16T05:46:21.084" v="103"/>
        <pc:sldMkLst>
          <pc:docMk/>
          <pc:sldMk cId="3733305613" sldId="334"/>
        </pc:sldMkLst>
      </pc:sldChg>
      <pc:sldChg chg="add del setBg">
        <pc:chgData name="Roni Fried" userId="c3fba3c8a02e715d" providerId="LiveId" clId="{BBB662D7-F699-4AE2-94D4-C8C821619389}" dt="2020-07-16T05:46:21.084" v="103"/>
        <pc:sldMkLst>
          <pc:docMk/>
          <pc:sldMk cId="784172703" sldId="335"/>
        </pc:sldMkLst>
      </pc:sldChg>
      <pc:sldChg chg="modSp mod ord">
        <pc:chgData name="Roni Fried" userId="c3fba3c8a02e715d" providerId="LiveId" clId="{BBB662D7-F699-4AE2-94D4-C8C821619389}" dt="2020-07-16T07:15:43.253" v="333"/>
        <pc:sldMkLst>
          <pc:docMk/>
          <pc:sldMk cId="525535300" sldId="336"/>
        </pc:sldMkLst>
        <pc:spChg chg="mod">
          <ac:chgData name="Roni Fried" userId="c3fba3c8a02e715d" providerId="LiveId" clId="{BBB662D7-F699-4AE2-94D4-C8C821619389}" dt="2020-07-16T05:46:22.991" v="105" actId="6549"/>
          <ac:spMkLst>
            <pc:docMk/>
            <pc:sldMk cId="525535300" sldId="336"/>
            <ac:spMk id="2" creationId="{AB8C569B-6D0D-4050-AC27-99CF52C87C46}"/>
          </ac:spMkLst>
        </pc:spChg>
      </pc:sldChg>
      <pc:sldChg chg="modSp mod ord">
        <pc:chgData name="Roni Fried" userId="c3fba3c8a02e715d" providerId="LiveId" clId="{BBB662D7-F699-4AE2-94D4-C8C821619389}" dt="2020-07-16T07:15:41.067" v="331"/>
        <pc:sldMkLst>
          <pc:docMk/>
          <pc:sldMk cId="3261589251" sldId="337"/>
        </pc:sldMkLst>
        <pc:spChg chg="mod">
          <ac:chgData name="Roni Fried" userId="c3fba3c8a02e715d" providerId="LiveId" clId="{BBB662D7-F699-4AE2-94D4-C8C821619389}" dt="2020-07-16T05:47:02.740" v="124" actId="1076"/>
          <ac:spMkLst>
            <pc:docMk/>
            <pc:sldMk cId="3261589251" sldId="337"/>
            <ac:spMk id="2" creationId="{AB8C569B-6D0D-4050-AC27-99CF52C87C4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4420B-3E06-44C8-9911-049569C61ED2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74BC8951-6042-4795-8775-9F42882669C1}">
      <dgm:prSet phldrT="[Text]" custT="1"/>
      <dgm:spPr/>
      <dgm:t>
        <a:bodyPr/>
        <a:lstStyle/>
        <a:p>
          <a:r>
            <a:rPr lang="en-US" sz="1800" b="1" dirty="0"/>
            <a:t>Acceptance letter</a:t>
          </a:r>
          <a:endParaRPr lang="LID4096" sz="1400" b="1" dirty="0"/>
        </a:p>
      </dgm:t>
    </dgm:pt>
    <dgm:pt modelId="{62F52B08-01EE-4EC4-B9C8-BB0948001093}" type="parTrans" cxnId="{00BD57EA-0500-4544-B5B5-FFAB45E5FC0A}">
      <dgm:prSet/>
      <dgm:spPr/>
      <dgm:t>
        <a:bodyPr/>
        <a:lstStyle/>
        <a:p>
          <a:endParaRPr lang="LID4096"/>
        </a:p>
      </dgm:t>
    </dgm:pt>
    <dgm:pt modelId="{EF8C8F2E-DAB4-47E3-B212-EB2C71E27220}" type="sibTrans" cxnId="{00BD57EA-0500-4544-B5B5-FFAB45E5FC0A}">
      <dgm:prSet/>
      <dgm:spPr/>
      <dgm:t>
        <a:bodyPr/>
        <a:lstStyle/>
        <a:p>
          <a:endParaRPr lang="LID4096"/>
        </a:p>
      </dgm:t>
    </dgm:pt>
    <dgm:pt modelId="{4C9DA871-7EDD-400F-BC4D-C312A4A76096}">
      <dgm:prSet phldrT="[Text]" custT="1"/>
      <dgm:spPr/>
      <dgm:t>
        <a:bodyPr/>
        <a:lstStyle/>
        <a:p>
          <a:pPr rtl="0"/>
          <a:r>
            <a:rPr lang="en-US" sz="1800" b="1" dirty="0"/>
            <a:t>Flight ticket reservation</a:t>
          </a:r>
        </a:p>
        <a:p>
          <a:pPr rtl="0"/>
          <a:r>
            <a:rPr lang="en-US" sz="1800" b="1" dirty="0"/>
            <a:t>August 23</a:t>
          </a:r>
          <a:r>
            <a:rPr lang="en-US" sz="1800" b="1" baseline="30000" dirty="0"/>
            <a:t>rd</a:t>
          </a:r>
          <a:r>
            <a:rPr lang="en-US" sz="1800" b="1" dirty="0"/>
            <a:t> -25</a:t>
          </a:r>
          <a:r>
            <a:rPr lang="en-US" sz="1800" b="1" baseline="30000" dirty="0"/>
            <a:t>th</a:t>
          </a:r>
          <a:endParaRPr lang="LID4096" sz="1600" b="1" dirty="0"/>
        </a:p>
      </dgm:t>
    </dgm:pt>
    <dgm:pt modelId="{A69DA1EF-01CC-4F8C-953F-FBEE254E0B42}" type="parTrans" cxnId="{3B4D3D8B-CBF2-4D52-9461-BAD5A8F868E7}">
      <dgm:prSet/>
      <dgm:spPr/>
      <dgm:t>
        <a:bodyPr/>
        <a:lstStyle/>
        <a:p>
          <a:endParaRPr lang="LID4096"/>
        </a:p>
      </dgm:t>
    </dgm:pt>
    <dgm:pt modelId="{7DF7AB2A-67E4-4F52-91EF-B9354CDB0847}" type="sibTrans" cxnId="{3B4D3D8B-CBF2-4D52-9461-BAD5A8F868E7}">
      <dgm:prSet/>
      <dgm:spPr/>
      <dgm:t>
        <a:bodyPr/>
        <a:lstStyle/>
        <a:p>
          <a:endParaRPr lang="LID4096"/>
        </a:p>
      </dgm:t>
    </dgm:pt>
    <dgm:pt modelId="{D6A3B3D9-2FA3-4991-94D6-070FA5EE9341}">
      <dgm:prSet phldrT="[Text]" custT="1"/>
      <dgm:spPr/>
      <dgm:t>
        <a:bodyPr/>
        <a:lstStyle/>
        <a:p>
          <a:r>
            <a:rPr lang="en-US" sz="1800" b="1" dirty="0"/>
            <a:t>7 days: flight Hungarian Police request</a:t>
          </a:r>
          <a:endParaRPr lang="LID4096" sz="1800" b="1" dirty="0"/>
        </a:p>
      </dgm:t>
    </dgm:pt>
    <dgm:pt modelId="{43315E66-1357-481B-BAA4-161F40FAD6B4}" type="parTrans" cxnId="{37A46B39-9DAC-4BED-A2EB-3293567BBE6C}">
      <dgm:prSet/>
      <dgm:spPr/>
      <dgm:t>
        <a:bodyPr/>
        <a:lstStyle/>
        <a:p>
          <a:endParaRPr lang="LID4096"/>
        </a:p>
      </dgm:t>
    </dgm:pt>
    <dgm:pt modelId="{2F17A7D4-4FD8-43E7-9B44-AD94553980C1}" type="sibTrans" cxnId="{37A46B39-9DAC-4BED-A2EB-3293567BBE6C}">
      <dgm:prSet/>
      <dgm:spPr/>
      <dgm:t>
        <a:bodyPr/>
        <a:lstStyle/>
        <a:p>
          <a:endParaRPr lang="LID4096"/>
        </a:p>
      </dgm:t>
    </dgm:pt>
    <dgm:pt modelId="{06927047-519C-4861-8EB3-4D5773F8631F}">
      <dgm:prSet phldrT="[Text]" custT="1"/>
      <dgm:spPr/>
      <dgm:t>
        <a:bodyPr/>
        <a:lstStyle/>
        <a:p>
          <a:r>
            <a:rPr lang="en-US" sz="1800" b="1" dirty="0"/>
            <a:t>1 day: Israeli Authority request</a:t>
          </a:r>
          <a:endParaRPr lang="LID4096" sz="1800" b="1" dirty="0"/>
        </a:p>
      </dgm:t>
    </dgm:pt>
    <dgm:pt modelId="{7BE84EC2-2235-41DF-95AE-E1014029B9DE}" type="parTrans" cxnId="{D03FFD9D-C565-46EF-9741-78DBBE57019D}">
      <dgm:prSet/>
      <dgm:spPr/>
      <dgm:t>
        <a:bodyPr/>
        <a:lstStyle/>
        <a:p>
          <a:endParaRPr lang="LID4096"/>
        </a:p>
      </dgm:t>
    </dgm:pt>
    <dgm:pt modelId="{79D5AAAA-96C2-4D0E-B007-B2F4EAD584D2}" type="sibTrans" cxnId="{D03FFD9D-C565-46EF-9741-78DBBE57019D}">
      <dgm:prSet/>
      <dgm:spPr/>
      <dgm:t>
        <a:bodyPr/>
        <a:lstStyle/>
        <a:p>
          <a:endParaRPr lang="LID4096"/>
        </a:p>
      </dgm:t>
    </dgm:pt>
    <dgm:pt modelId="{CD370B84-4240-4BFE-B014-744AE80DE391}">
      <dgm:prSet phldrT="[Text]" custT="1"/>
      <dgm:spPr/>
      <dgm:t>
        <a:bodyPr/>
        <a:lstStyle/>
        <a:p>
          <a:r>
            <a:rPr lang="en-US" sz="1800" b="1" dirty="0"/>
            <a:t>Flight: print all letters </a:t>
          </a:r>
          <a:endParaRPr lang="LID4096" sz="1800" b="1" dirty="0"/>
        </a:p>
      </dgm:t>
    </dgm:pt>
    <dgm:pt modelId="{5B71B5F2-4FA7-4CD6-85E3-1D5495FE83CD}" type="parTrans" cxnId="{5A44D267-2682-4ADB-99A6-FD04F753BF64}">
      <dgm:prSet/>
      <dgm:spPr/>
      <dgm:t>
        <a:bodyPr/>
        <a:lstStyle/>
        <a:p>
          <a:endParaRPr lang="LID4096"/>
        </a:p>
      </dgm:t>
    </dgm:pt>
    <dgm:pt modelId="{86D8552D-069F-441C-AAF1-31C9FAD05B43}" type="sibTrans" cxnId="{5A44D267-2682-4ADB-99A6-FD04F753BF64}">
      <dgm:prSet/>
      <dgm:spPr/>
      <dgm:t>
        <a:bodyPr/>
        <a:lstStyle/>
        <a:p>
          <a:endParaRPr lang="LID4096"/>
        </a:p>
      </dgm:t>
    </dgm:pt>
    <dgm:pt modelId="{6EF65121-7A92-4049-BB9F-DA66FD52FEBC}">
      <dgm:prSet phldrT="[Text]" custT="1"/>
      <dgm:spPr/>
      <dgm:t>
        <a:bodyPr/>
        <a:lstStyle/>
        <a:p>
          <a:r>
            <a:rPr lang="en-US" sz="1800" b="1" dirty="0"/>
            <a:t>5 Days: 2 Corona Test </a:t>
          </a:r>
          <a:endParaRPr lang="LID4096" sz="1800" b="1" dirty="0"/>
        </a:p>
      </dgm:t>
    </dgm:pt>
    <dgm:pt modelId="{2C17BD33-5603-4FDD-A4C6-CD86AC438A22}" type="parTrans" cxnId="{E1DDE30E-79A9-4DE2-AB2D-29D26097767C}">
      <dgm:prSet/>
      <dgm:spPr/>
      <dgm:t>
        <a:bodyPr/>
        <a:lstStyle/>
        <a:p>
          <a:endParaRPr lang="LID4096"/>
        </a:p>
      </dgm:t>
    </dgm:pt>
    <dgm:pt modelId="{CA964D96-E317-4E30-8575-4EDB5E6A4A06}" type="sibTrans" cxnId="{E1DDE30E-79A9-4DE2-AB2D-29D26097767C}">
      <dgm:prSet/>
      <dgm:spPr/>
      <dgm:t>
        <a:bodyPr/>
        <a:lstStyle/>
        <a:p>
          <a:endParaRPr lang="LID4096"/>
        </a:p>
      </dgm:t>
    </dgm:pt>
    <dgm:pt modelId="{D06E8DFF-6E9B-41BA-97E4-40E8283DACEC}" type="pres">
      <dgm:prSet presAssocID="{3C54420B-3E06-44C8-9911-049569C61ED2}" presName="Name0" presStyleCnt="0">
        <dgm:presLayoutVars>
          <dgm:dir/>
          <dgm:resizeHandles val="exact"/>
        </dgm:presLayoutVars>
      </dgm:prSet>
      <dgm:spPr/>
    </dgm:pt>
    <dgm:pt modelId="{FA6B4BDF-256A-4ACD-A3AF-E52EAC9F987D}" type="pres">
      <dgm:prSet presAssocID="{3C54420B-3E06-44C8-9911-049569C61ED2}" presName="arrow" presStyleLbl="bgShp" presStyleIdx="0" presStyleCnt="1" custScaleY="168428" custLinFactNeighborX="87" custLinFactNeighborY="-2297"/>
      <dgm:spPr/>
    </dgm:pt>
    <dgm:pt modelId="{C32F5A71-ACC5-4763-B2AE-5956D9FCF2DE}" type="pres">
      <dgm:prSet presAssocID="{3C54420B-3E06-44C8-9911-049569C61ED2}" presName="points" presStyleCnt="0"/>
      <dgm:spPr/>
    </dgm:pt>
    <dgm:pt modelId="{4B35367F-9E61-463C-9C42-57CF519E350D}" type="pres">
      <dgm:prSet presAssocID="{74BC8951-6042-4795-8775-9F42882669C1}" presName="compositeA" presStyleCnt="0"/>
      <dgm:spPr/>
    </dgm:pt>
    <dgm:pt modelId="{CBE07C41-F3CC-4544-BFEF-5DEB9D1D9405}" type="pres">
      <dgm:prSet presAssocID="{74BC8951-6042-4795-8775-9F42882669C1}" presName="textA" presStyleLbl="revTx" presStyleIdx="0" presStyleCnt="6" custScaleX="132854" custLinFactNeighborY="18348">
        <dgm:presLayoutVars>
          <dgm:bulletEnabled val="1"/>
        </dgm:presLayoutVars>
      </dgm:prSet>
      <dgm:spPr/>
    </dgm:pt>
    <dgm:pt modelId="{AB95F473-28B8-4DD9-AFCE-2160B8B29A30}" type="pres">
      <dgm:prSet presAssocID="{74BC8951-6042-4795-8775-9F42882669C1}" presName="circleA" presStyleLbl="node1" presStyleIdx="0" presStyleCnt="6"/>
      <dgm:spPr/>
    </dgm:pt>
    <dgm:pt modelId="{074C391B-A53C-473F-94BE-A87162084B39}" type="pres">
      <dgm:prSet presAssocID="{74BC8951-6042-4795-8775-9F42882669C1}" presName="spaceA" presStyleCnt="0"/>
      <dgm:spPr/>
    </dgm:pt>
    <dgm:pt modelId="{A6ED10DD-A1F5-4F33-9297-7C522ED8FC4A}" type="pres">
      <dgm:prSet presAssocID="{EF8C8F2E-DAB4-47E3-B212-EB2C71E27220}" presName="space" presStyleCnt="0"/>
      <dgm:spPr/>
    </dgm:pt>
    <dgm:pt modelId="{5A4AF615-CDE3-4A82-B732-49AAB05482EF}" type="pres">
      <dgm:prSet presAssocID="{4C9DA871-7EDD-400F-BC4D-C312A4A76096}" presName="compositeB" presStyleCnt="0"/>
      <dgm:spPr/>
    </dgm:pt>
    <dgm:pt modelId="{06BAEDC3-702E-4091-9670-442FF77CBB3A}" type="pres">
      <dgm:prSet presAssocID="{4C9DA871-7EDD-400F-BC4D-C312A4A76096}" presName="textB" presStyleLbl="revTx" presStyleIdx="1" presStyleCnt="6" custScaleX="207378" custScaleY="110498" custLinFactNeighborY="-13344">
        <dgm:presLayoutVars>
          <dgm:bulletEnabled val="1"/>
        </dgm:presLayoutVars>
      </dgm:prSet>
      <dgm:spPr/>
    </dgm:pt>
    <dgm:pt modelId="{F0EDAF8B-754F-462A-869C-587AB81772A2}" type="pres">
      <dgm:prSet presAssocID="{4C9DA871-7EDD-400F-BC4D-C312A4A76096}" presName="circleB" presStyleLbl="node1" presStyleIdx="1" presStyleCnt="6"/>
      <dgm:spPr/>
    </dgm:pt>
    <dgm:pt modelId="{68DE5083-6593-4DE6-BFC9-CC78C6E20BA2}" type="pres">
      <dgm:prSet presAssocID="{4C9DA871-7EDD-400F-BC4D-C312A4A76096}" presName="spaceB" presStyleCnt="0"/>
      <dgm:spPr/>
    </dgm:pt>
    <dgm:pt modelId="{5B64696A-065D-48B7-94F5-CEA826169B4D}" type="pres">
      <dgm:prSet presAssocID="{7DF7AB2A-67E4-4F52-91EF-B9354CDB0847}" presName="space" presStyleCnt="0"/>
      <dgm:spPr/>
    </dgm:pt>
    <dgm:pt modelId="{2F0FB7F3-776F-43BA-B742-895BE893E729}" type="pres">
      <dgm:prSet presAssocID="{D6A3B3D9-2FA3-4991-94D6-070FA5EE9341}" presName="compositeA" presStyleCnt="0"/>
      <dgm:spPr/>
    </dgm:pt>
    <dgm:pt modelId="{6425FE5C-B51A-4F52-A89F-CA2122E16DAE}" type="pres">
      <dgm:prSet presAssocID="{D6A3B3D9-2FA3-4991-94D6-070FA5EE9341}" presName="textA" presStyleLbl="revTx" presStyleIdx="2" presStyleCnt="6" custScaleX="177677" custLinFactNeighborY="15012">
        <dgm:presLayoutVars>
          <dgm:bulletEnabled val="1"/>
        </dgm:presLayoutVars>
      </dgm:prSet>
      <dgm:spPr/>
    </dgm:pt>
    <dgm:pt modelId="{776DBFEC-B56A-4E32-8B70-33E1E027905E}" type="pres">
      <dgm:prSet presAssocID="{D6A3B3D9-2FA3-4991-94D6-070FA5EE9341}" presName="circleA" presStyleLbl="node1" presStyleIdx="2" presStyleCnt="6"/>
      <dgm:spPr/>
    </dgm:pt>
    <dgm:pt modelId="{BB146EC5-C595-4224-BE23-8DA0AB906FF8}" type="pres">
      <dgm:prSet presAssocID="{D6A3B3D9-2FA3-4991-94D6-070FA5EE9341}" presName="spaceA" presStyleCnt="0"/>
      <dgm:spPr/>
    </dgm:pt>
    <dgm:pt modelId="{9D2C0C64-9084-463C-94F8-092EF31034E8}" type="pres">
      <dgm:prSet presAssocID="{2F17A7D4-4FD8-43E7-9B44-AD94553980C1}" presName="space" presStyleCnt="0"/>
      <dgm:spPr/>
    </dgm:pt>
    <dgm:pt modelId="{90025D35-62A9-497A-85E7-9183F7A41200}" type="pres">
      <dgm:prSet presAssocID="{6EF65121-7A92-4049-BB9F-DA66FD52FEBC}" presName="compositeB" presStyleCnt="0"/>
      <dgm:spPr/>
    </dgm:pt>
    <dgm:pt modelId="{506AB033-8854-48FD-ACC2-0D9C4E4C25AB}" type="pres">
      <dgm:prSet presAssocID="{6EF65121-7A92-4049-BB9F-DA66FD52FEBC}" presName="textB" presStyleLbl="revTx" presStyleIdx="3" presStyleCnt="6" custScaleX="145615" custLinFactNeighborY="-16683">
        <dgm:presLayoutVars>
          <dgm:bulletEnabled val="1"/>
        </dgm:presLayoutVars>
      </dgm:prSet>
      <dgm:spPr/>
    </dgm:pt>
    <dgm:pt modelId="{503FB538-EF22-485A-AA4F-82069B600FBA}" type="pres">
      <dgm:prSet presAssocID="{6EF65121-7A92-4049-BB9F-DA66FD52FEBC}" presName="circleB" presStyleLbl="node1" presStyleIdx="3" presStyleCnt="6"/>
      <dgm:spPr/>
    </dgm:pt>
    <dgm:pt modelId="{048746E4-4E63-440F-9B3B-955B08E8D2E9}" type="pres">
      <dgm:prSet presAssocID="{6EF65121-7A92-4049-BB9F-DA66FD52FEBC}" presName="spaceB" presStyleCnt="0"/>
      <dgm:spPr/>
    </dgm:pt>
    <dgm:pt modelId="{D4CDE4A0-C17B-4EF5-B8F2-A53323C0A4FE}" type="pres">
      <dgm:prSet presAssocID="{CA964D96-E317-4E30-8575-4EDB5E6A4A06}" presName="space" presStyleCnt="0"/>
      <dgm:spPr/>
    </dgm:pt>
    <dgm:pt modelId="{CE81C58B-6128-4A4E-86F3-568696829E53}" type="pres">
      <dgm:prSet presAssocID="{06927047-519C-4861-8EB3-4D5773F8631F}" presName="compositeA" presStyleCnt="0"/>
      <dgm:spPr/>
    </dgm:pt>
    <dgm:pt modelId="{472807EC-5BAD-48D8-94E2-D728E77A888B}" type="pres">
      <dgm:prSet presAssocID="{06927047-519C-4861-8EB3-4D5773F8631F}" presName="textA" presStyleLbl="revTx" presStyleIdx="4" presStyleCnt="6" custScaleX="160820">
        <dgm:presLayoutVars>
          <dgm:bulletEnabled val="1"/>
        </dgm:presLayoutVars>
      </dgm:prSet>
      <dgm:spPr/>
    </dgm:pt>
    <dgm:pt modelId="{0A0444A8-3D89-4BCE-A16B-46DE179F600F}" type="pres">
      <dgm:prSet presAssocID="{06927047-519C-4861-8EB3-4D5773F8631F}" presName="circleA" presStyleLbl="node1" presStyleIdx="4" presStyleCnt="6"/>
      <dgm:spPr/>
    </dgm:pt>
    <dgm:pt modelId="{5EB463B3-F630-449B-ABFA-23E205528D21}" type="pres">
      <dgm:prSet presAssocID="{06927047-519C-4861-8EB3-4D5773F8631F}" presName="spaceA" presStyleCnt="0"/>
      <dgm:spPr/>
    </dgm:pt>
    <dgm:pt modelId="{5C532ADF-C783-4392-A408-5348AEE13BC2}" type="pres">
      <dgm:prSet presAssocID="{79D5AAAA-96C2-4D0E-B007-B2F4EAD584D2}" presName="space" presStyleCnt="0"/>
      <dgm:spPr/>
    </dgm:pt>
    <dgm:pt modelId="{2DB96B6B-F5CE-4CBC-ACDC-D35522262520}" type="pres">
      <dgm:prSet presAssocID="{CD370B84-4240-4BFE-B014-744AE80DE391}" presName="compositeB" presStyleCnt="0"/>
      <dgm:spPr/>
    </dgm:pt>
    <dgm:pt modelId="{6D9BA92A-32CC-47D5-B6A2-8718B50A9EC1}" type="pres">
      <dgm:prSet presAssocID="{CD370B84-4240-4BFE-B014-744AE80DE391}" presName="textB" presStyleLbl="revTx" presStyleIdx="5" presStyleCnt="6" custScaleX="131565" custLinFactNeighborX="608" custLinFactNeighborY="-16683">
        <dgm:presLayoutVars>
          <dgm:bulletEnabled val="1"/>
        </dgm:presLayoutVars>
      </dgm:prSet>
      <dgm:spPr/>
    </dgm:pt>
    <dgm:pt modelId="{6C8A84BF-D0E7-4B09-B8E8-F8012B4C6E47}" type="pres">
      <dgm:prSet presAssocID="{CD370B84-4240-4BFE-B014-744AE80DE391}" presName="circleB" presStyleLbl="node1" presStyleIdx="5" presStyleCnt="6"/>
      <dgm:spPr/>
    </dgm:pt>
    <dgm:pt modelId="{76F6A13A-9025-4C7C-B032-893DE68592E3}" type="pres">
      <dgm:prSet presAssocID="{CD370B84-4240-4BFE-B014-744AE80DE391}" presName="spaceB" presStyleCnt="0"/>
      <dgm:spPr/>
    </dgm:pt>
  </dgm:ptLst>
  <dgm:cxnLst>
    <dgm:cxn modelId="{8097BD01-15DE-4DCE-9933-452BB7BC8117}" type="presOf" srcId="{D6A3B3D9-2FA3-4991-94D6-070FA5EE9341}" destId="{6425FE5C-B51A-4F52-A89F-CA2122E16DAE}" srcOrd="0" destOrd="0" presId="urn:microsoft.com/office/officeart/2005/8/layout/hProcess11"/>
    <dgm:cxn modelId="{E1DDE30E-79A9-4DE2-AB2D-29D26097767C}" srcId="{3C54420B-3E06-44C8-9911-049569C61ED2}" destId="{6EF65121-7A92-4049-BB9F-DA66FD52FEBC}" srcOrd="3" destOrd="0" parTransId="{2C17BD33-5603-4FDD-A4C6-CD86AC438A22}" sibTransId="{CA964D96-E317-4E30-8575-4EDB5E6A4A06}"/>
    <dgm:cxn modelId="{61465B24-A757-4613-B8AA-8CD2C39C4014}" type="presOf" srcId="{4C9DA871-7EDD-400F-BC4D-C312A4A76096}" destId="{06BAEDC3-702E-4091-9670-442FF77CBB3A}" srcOrd="0" destOrd="0" presId="urn:microsoft.com/office/officeart/2005/8/layout/hProcess11"/>
    <dgm:cxn modelId="{37A46B39-9DAC-4BED-A2EB-3293567BBE6C}" srcId="{3C54420B-3E06-44C8-9911-049569C61ED2}" destId="{D6A3B3D9-2FA3-4991-94D6-070FA5EE9341}" srcOrd="2" destOrd="0" parTransId="{43315E66-1357-481B-BAA4-161F40FAD6B4}" sibTransId="{2F17A7D4-4FD8-43E7-9B44-AD94553980C1}"/>
    <dgm:cxn modelId="{03399F3C-AA98-4C0B-9657-BA76066F3B76}" type="presOf" srcId="{6EF65121-7A92-4049-BB9F-DA66FD52FEBC}" destId="{506AB033-8854-48FD-ACC2-0D9C4E4C25AB}" srcOrd="0" destOrd="0" presId="urn:microsoft.com/office/officeart/2005/8/layout/hProcess11"/>
    <dgm:cxn modelId="{5A44D267-2682-4ADB-99A6-FD04F753BF64}" srcId="{3C54420B-3E06-44C8-9911-049569C61ED2}" destId="{CD370B84-4240-4BFE-B014-744AE80DE391}" srcOrd="5" destOrd="0" parTransId="{5B71B5F2-4FA7-4CD6-85E3-1D5495FE83CD}" sibTransId="{86D8552D-069F-441C-AAF1-31C9FAD05B43}"/>
    <dgm:cxn modelId="{3B4D3D8B-CBF2-4D52-9461-BAD5A8F868E7}" srcId="{3C54420B-3E06-44C8-9911-049569C61ED2}" destId="{4C9DA871-7EDD-400F-BC4D-C312A4A76096}" srcOrd="1" destOrd="0" parTransId="{A69DA1EF-01CC-4F8C-953F-FBEE254E0B42}" sibTransId="{7DF7AB2A-67E4-4F52-91EF-B9354CDB0847}"/>
    <dgm:cxn modelId="{29E8278C-130E-46AA-80D5-65163C9D0D40}" type="presOf" srcId="{74BC8951-6042-4795-8775-9F42882669C1}" destId="{CBE07C41-F3CC-4544-BFEF-5DEB9D1D9405}" srcOrd="0" destOrd="0" presId="urn:microsoft.com/office/officeart/2005/8/layout/hProcess11"/>
    <dgm:cxn modelId="{FDA3928C-CC3A-45F6-A818-7281A38E2D4B}" type="presOf" srcId="{06927047-519C-4861-8EB3-4D5773F8631F}" destId="{472807EC-5BAD-48D8-94E2-D728E77A888B}" srcOrd="0" destOrd="0" presId="urn:microsoft.com/office/officeart/2005/8/layout/hProcess11"/>
    <dgm:cxn modelId="{D03FFD9D-C565-46EF-9741-78DBBE57019D}" srcId="{3C54420B-3E06-44C8-9911-049569C61ED2}" destId="{06927047-519C-4861-8EB3-4D5773F8631F}" srcOrd="4" destOrd="0" parTransId="{7BE84EC2-2235-41DF-95AE-E1014029B9DE}" sibTransId="{79D5AAAA-96C2-4D0E-B007-B2F4EAD584D2}"/>
    <dgm:cxn modelId="{6A230FC6-BF29-4754-B836-0F5411DF3581}" type="presOf" srcId="{CD370B84-4240-4BFE-B014-744AE80DE391}" destId="{6D9BA92A-32CC-47D5-B6A2-8718B50A9EC1}" srcOrd="0" destOrd="0" presId="urn:microsoft.com/office/officeart/2005/8/layout/hProcess11"/>
    <dgm:cxn modelId="{00BD57EA-0500-4544-B5B5-FFAB45E5FC0A}" srcId="{3C54420B-3E06-44C8-9911-049569C61ED2}" destId="{74BC8951-6042-4795-8775-9F42882669C1}" srcOrd="0" destOrd="0" parTransId="{62F52B08-01EE-4EC4-B9C8-BB0948001093}" sibTransId="{EF8C8F2E-DAB4-47E3-B212-EB2C71E27220}"/>
    <dgm:cxn modelId="{61D151FD-87ED-4864-8DD7-63175A1ED5FE}" type="presOf" srcId="{3C54420B-3E06-44C8-9911-049569C61ED2}" destId="{D06E8DFF-6E9B-41BA-97E4-40E8283DACEC}" srcOrd="0" destOrd="0" presId="urn:microsoft.com/office/officeart/2005/8/layout/hProcess11"/>
    <dgm:cxn modelId="{2983E147-B728-41C7-905D-EB56E32D9C06}" type="presParOf" srcId="{D06E8DFF-6E9B-41BA-97E4-40E8283DACEC}" destId="{FA6B4BDF-256A-4ACD-A3AF-E52EAC9F987D}" srcOrd="0" destOrd="0" presId="urn:microsoft.com/office/officeart/2005/8/layout/hProcess11"/>
    <dgm:cxn modelId="{CE3471F8-D166-4AB1-8788-A3700E491E1B}" type="presParOf" srcId="{D06E8DFF-6E9B-41BA-97E4-40E8283DACEC}" destId="{C32F5A71-ACC5-4763-B2AE-5956D9FCF2DE}" srcOrd="1" destOrd="0" presId="urn:microsoft.com/office/officeart/2005/8/layout/hProcess11"/>
    <dgm:cxn modelId="{C07D7BDC-CFEC-4EB7-B9A4-F458B81383A2}" type="presParOf" srcId="{C32F5A71-ACC5-4763-B2AE-5956D9FCF2DE}" destId="{4B35367F-9E61-463C-9C42-57CF519E350D}" srcOrd="0" destOrd="0" presId="urn:microsoft.com/office/officeart/2005/8/layout/hProcess11"/>
    <dgm:cxn modelId="{A42EBEC0-4BCF-4A41-80AD-4B42EF705DA3}" type="presParOf" srcId="{4B35367F-9E61-463C-9C42-57CF519E350D}" destId="{CBE07C41-F3CC-4544-BFEF-5DEB9D1D9405}" srcOrd="0" destOrd="0" presId="urn:microsoft.com/office/officeart/2005/8/layout/hProcess11"/>
    <dgm:cxn modelId="{0F1DEEB8-DDF9-46B3-B1AC-3CAE2D19EB3D}" type="presParOf" srcId="{4B35367F-9E61-463C-9C42-57CF519E350D}" destId="{AB95F473-28B8-4DD9-AFCE-2160B8B29A30}" srcOrd="1" destOrd="0" presId="urn:microsoft.com/office/officeart/2005/8/layout/hProcess11"/>
    <dgm:cxn modelId="{A007351F-0AAF-4473-8CC6-F4F5B7C17F97}" type="presParOf" srcId="{4B35367F-9E61-463C-9C42-57CF519E350D}" destId="{074C391B-A53C-473F-94BE-A87162084B39}" srcOrd="2" destOrd="0" presId="urn:microsoft.com/office/officeart/2005/8/layout/hProcess11"/>
    <dgm:cxn modelId="{38655577-6177-49FA-93A3-6B1D8C0EDB9D}" type="presParOf" srcId="{C32F5A71-ACC5-4763-B2AE-5956D9FCF2DE}" destId="{A6ED10DD-A1F5-4F33-9297-7C522ED8FC4A}" srcOrd="1" destOrd="0" presId="urn:microsoft.com/office/officeart/2005/8/layout/hProcess11"/>
    <dgm:cxn modelId="{DB9A63A9-A164-44CD-A918-DA47F8173E0A}" type="presParOf" srcId="{C32F5A71-ACC5-4763-B2AE-5956D9FCF2DE}" destId="{5A4AF615-CDE3-4A82-B732-49AAB05482EF}" srcOrd="2" destOrd="0" presId="urn:microsoft.com/office/officeart/2005/8/layout/hProcess11"/>
    <dgm:cxn modelId="{E3C800DC-B724-40CB-9C57-91FA60EACB52}" type="presParOf" srcId="{5A4AF615-CDE3-4A82-B732-49AAB05482EF}" destId="{06BAEDC3-702E-4091-9670-442FF77CBB3A}" srcOrd="0" destOrd="0" presId="urn:microsoft.com/office/officeart/2005/8/layout/hProcess11"/>
    <dgm:cxn modelId="{4A6AEC4A-92C6-42BF-ABA3-CE001DD0EA7D}" type="presParOf" srcId="{5A4AF615-CDE3-4A82-B732-49AAB05482EF}" destId="{F0EDAF8B-754F-462A-869C-587AB81772A2}" srcOrd="1" destOrd="0" presId="urn:microsoft.com/office/officeart/2005/8/layout/hProcess11"/>
    <dgm:cxn modelId="{B8B3B9EB-43A6-4714-8B96-085EF8F3352A}" type="presParOf" srcId="{5A4AF615-CDE3-4A82-B732-49AAB05482EF}" destId="{68DE5083-6593-4DE6-BFC9-CC78C6E20BA2}" srcOrd="2" destOrd="0" presId="urn:microsoft.com/office/officeart/2005/8/layout/hProcess11"/>
    <dgm:cxn modelId="{8B0A8421-C3AE-47E6-B9AB-F3CE42FEF470}" type="presParOf" srcId="{C32F5A71-ACC5-4763-B2AE-5956D9FCF2DE}" destId="{5B64696A-065D-48B7-94F5-CEA826169B4D}" srcOrd="3" destOrd="0" presId="urn:microsoft.com/office/officeart/2005/8/layout/hProcess11"/>
    <dgm:cxn modelId="{C49593D4-EB56-49DE-A534-DBBA57C2062B}" type="presParOf" srcId="{C32F5A71-ACC5-4763-B2AE-5956D9FCF2DE}" destId="{2F0FB7F3-776F-43BA-B742-895BE893E729}" srcOrd="4" destOrd="0" presId="urn:microsoft.com/office/officeart/2005/8/layout/hProcess11"/>
    <dgm:cxn modelId="{9FACD26C-CC62-448D-800A-17C5D47D3A5C}" type="presParOf" srcId="{2F0FB7F3-776F-43BA-B742-895BE893E729}" destId="{6425FE5C-B51A-4F52-A89F-CA2122E16DAE}" srcOrd="0" destOrd="0" presId="urn:microsoft.com/office/officeart/2005/8/layout/hProcess11"/>
    <dgm:cxn modelId="{D3BB6B05-C88A-4083-9C12-68F3637295CF}" type="presParOf" srcId="{2F0FB7F3-776F-43BA-B742-895BE893E729}" destId="{776DBFEC-B56A-4E32-8B70-33E1E027905E}" srcOrd="1" destOrd="0" presId="urn:microsoft.com/office/officeart/2005/8/layout/hProcess11"/>
    <dgm:cxn modelId="{73999EB8-F3AB-48A0-88B4-22D1B55AF132}" type="presParOf" srcId="{2F0FB7F3-776F-43BA-B742-895BE893E729}" destId="{BB146EC5-C595-4224-BE23-8DA0AB906FF8}" srcOrd="2" destOrd="0" presId="urn:microsoft.com/office/officeart/2005/8/layout/hProcess11"/>
    <dgm:cxn modelId="{145A5A53-BEA4-4549-96AC-96A6B4028975}" type="presParOf" srcId="{C32F5A71-ACC5-4763-B2AE-5956D9FCF2DE}" destId="{9D2C0C64-9084-463C-94F8-092EF31034E8}" srcOrd="5" destOrd="0" presId="urn:microsoft.com/office/officeart/2005/8/layout/hProcess11"/>
    <dgm:cxn modelId="{B8653BEB-DC3E-4D63-80A1-5721F0570AF4}" type="presParOf" srcId="{C32F5A71-ACC5-4763-B2AE-5956D9FCF2DE}" destId="{90025D35-62A9-497A-85E7-9183F7A41200}" srcOrd="6" destOrd="0" presId="urn:microsoft.com/office/officeart/2005/8/layout/hProcess11"/>
    <dgm:cxn modelId="{FF65BCB7-A6D6-4715-8101-67AF588CB4C8}" type="presParOf" srcId="{90025D35-62A9-497A-85E7-9183F7A41200}" destId="{506AB033-8854-48FD-ACC2-0D9C4E4C25AB}" srcOrd="0" destOrd="0" presId="urn:microsoft.com/office/officeart/2005/8/layout/hProcess11"/>
    <dgm:cxn modelId="{F0A1F4A9-3DBD-43F7-A4EC-D9B83AE13536}" type="presParOf" srcId="{90025D35-62A9-497A-85E7-9183F7A41200}" destId="{503FB538-EF22-485A-AA4F-82069B600FBA}" srcOrd="1" destOrd="0" presId="urn:microsoft.com/office/officeart/2005/8/layout/hProcess11"/>
    <dgm:cxn modelId="{3A585EB6-2489-4F5A-8D10-328F2ECB60DB}" type="presParOf" srcId="{90025D35-62A9-497A-85E7-9183F7A41200}" destId="{048746E4-4E63-440F-9B3B-955B08E8D2E9}" srcOrd="2" destOrd="0" presId="urn:microsoft.com/office/officeart/2005/8/layout/hProcess11"/>
    <dgm:cxn modelId="{024D5BCC-8E36-48A1-92BC-8FF45776ADB1}" type="presParOf" srcId="{C32F5A71-ACC5-4763-B2AE-5956D9FCF2DE}" destId="{D4CDE4A0-C17B-4EF5-B8F2-A53323C0A4FE}" srcOrd="7" destOrd="0" presId="urn:microsoft.com/office/officeart/2005/8/layout/hProcess11"/>
    <dgm:cxn modelId="{4EF2F028-DE8C-4BF7-9682-DEF239B84868}" type="presParOf" srcId="{C32F5A71-ACC5-4763-B2AE-5956D9FCF2DE}" destId="{CE81C58B-6128-4A4E-86F3-568696829E53}" srcOrd="8" destOrd="0" presId="urn:microsoft.com/office/officeart/2005/8/layout/hProcess11"/>
    <dgm:cxn modelId="{609E6776-9709-49D8-8E90-D18BE0AC0D32}" type="presParOf" srcId="{CE81C58B-6128-4A4E-86F3-568696829E53}" destId="{472807EC-5BAD-48D8-94E2-D728E77A888B}" srcOrd="0" destOrd="0" presId="urn:microsoft.com/office/officeart/2005/8/layout/hProcess11"/>
    <dgm:cxn modelId="{7B108D45-8E52-4625-8D40-688465B21D18}" type="presParOf" srcId="{CE81C58B-6128-4A4E-86F3-568696829E53}" destId="{0A0444A8-3D89-4BCE-A16B-46DE179F600F}" srcOrd="1" destOrd="0" presId="urn:microsoft.com/office/officeart/2005/8/layout/hProcess11"/>
    <dgm:cxn modelId="{5B659C23-5E4C-4CFA-A453-BABE63B3AD57}" type="presParOf" srcId="{CE81C58B-6128-4A4E-86F3-568696829E53}" destId="{5EB463B3-F630-449B-ABFA-23E205528D21}" srcOrd="2" destOrd="0" presId="urn:microsoft.com/office/officeart/2005/8/layout/hProcess11"/>
    <dgm:cxn modelId="{CD4B22F2-60A1-4460-966D-DF90BDE2BF57}" type="presParOf" srcId="{C32F5A71-ACC5-4763-B2AE-5956D9FCF2DE}" destId="{5C532ADF-C783-4392-A408-5348AEE13BC2}" srcOrd="9" destOrd="0" presId="urn:microsoft.com/office/officeart/2005/8/layout/hProcess11"/>
    <dgm:cxn modelId="{0434B0B4-369A-4DEE-AC67-5B731237F3CC}" type="presParOf" srcId="{C32F5A71-ACC5-4763-B2AE-5956D9FCF2DE}" destId="{2DB96B6B-F5CE-4CBC-ACDC-D35522262520}" srcOrd="10" destOrd="0" presId="urn:microsoft.com/office/officeart/2005/8/layout/hProcess11"/>
    <dgm:cxn modelId="{5A1658E3-1780-4B56-B364-127FEE01E4BF}" type="presParOf" srcId="{2DB96B6B-F5CE-4CBC-ACDC-D35522262520}" destId="{6D9BA92A-32CC-47D5-B6A2-8718B50A9EC1}" srcOrd="0" destOrd="0" presId="urn:microsoft.com/office/officeart/2005/8/layout/hProcess11"/>
    <dgm:cxn modelId="{0C28EBE6-707D-4976-AEAA-7EEBB8190185}" type="presParOf" srcId="{2DB96B6B-F5CE-4CBC-ACDC-D35522262520}" destId="{6C8A84BF-D0E7-4B09-B8E8-F8012B4C6E47}" srcOrd="1" destOrd="0" presId="urn:microsoft.com/office/officeart/2005/8/layout/hProcess11"/>
    <dgm:cxn modelId="{1C445343-64BD-4717-A47C-4DDB6A6B4085}" type="presParOf" srcId="{2DB96B6B-F5CE-4CBC-ACDC-D35522262520}" destId="{76F6A13A-9025-4C7C-B032-893DE68592E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4420B-3E06-44C8-9911-049569C61ED2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74BC8951-6042-4795-8775-9F42882669C1}">
      <dgm:prSet phldrT="[Text]" custT="1"/>
      <dgm:spPr/>
      <dgm:t>
        <a:bodyPr/>
        <a:lstStyle/>
        <a:p>
          <a:r>
            <a:rPr lang="en-US" sz="1800" b="1" dirty="0"/>
            <a:t>Arrival to Hungary:</a:t>
          </a:r>
        </a:p>
        <a:p>
          <a:r>
            <a:rPr lang="en-US" sz="1800" b="1" dirty="0"/>
            <a:t>23</a:t>
          </a:r>
          <a:r>
            <a:rPr lang="en-US" sz="1800" b="1" baseline="30000" dirty="0"/>
            <a:t>rd</a:t>
          </a:r>
          <a:r>
            <a:rPr lang="en-US" sz="1800" b="1" dirty="0"/>
            <a:t> -25</a:t>
          </a:r>
          <a:r>
            <a:rPr lang="en-US" sz="1800" b="1" baseline="30000" dirty="0"/>
            <a:t>th</a:t>
          </a:r>
          <a:r>
            <a:rPr lang="en-US" sz="1800" b="1" dirty="0"/>
            <a:t>  Of August </a:t>
          </a:r>
          <a:endParaRPr lang="LID4096" sz="1400" b="1" dirty="0"/>
        </a:p>
      </dgm:t>
    </dgm:pt>
    <dgm:pt modelId="{62F52B08-01EE-4EC4-B9C8-BB0948001093}" type="parTrans" cxnId="{00BD57EA-0500-4544-B5B5-FFAB45E5FC0A}">
      <dgm:prSet/>
      <dgm:spPr/>
      <dgm:t>
        <a:bodyPr/>
        <a:lstStyle/>
        <a:p>
          <a:endParaRPr lang="LID4096"/>
        </a:p>
      </dgm:t>
    </dgm:pt>
    <dgm:pt modelId="{EF8C8F2E-DAB4-47E3-B212-EB2C71E27220}" type="sibTrans" cxnId="{00BD57EA-0500-4544-B5B5-FFAB45E5FC0A}">
      <dgm:prSet/>
      <dgm:spPr/>
      <dgm:t>
        <a:bodyPr/>
        <a:lstStyle/>
        <a:p>
          <a:endParaRPr lang="LID4096"/>
        </a:p>
      </dgm:t>
    </dgm:pt>
    <dgm:pt modelId="{4C9DA871-7EDD-400F-BC4D-C312A4A76096}">
      <dgm:prSet phldrT="[Text]" custT="1"/>
      <dgm:spPr/>
      <dgm:t>
        <a:bodyPr/>
        <a:lstStyle/>
        <a:p>
          <a:pPr rtl="0"/>
          <a:r>
            <a:rPr lang="en-US" sz="1800" b="1" dirty="0"/>
            <a:t>Orientation meeting:</a:t>
          </a:r>
        </a:p>
        <a:p>
          <a:r>
            <a:rPr lang="en-US" sz="1800" b="1" dirty="0"/>
            <a:t>Tuesday September 8</a:t>
          </a:r>
          <a:r>
            <a:rPr lang="en-US" sz="1800" b="1" baseline="30000" dirty="0"/>
            <a:t>th</a:t>
          </a:r>
          <a:r>
            <a:rPr lang="en-US" sz="1800" b="1" dirty="0"/>
            <a:t>  </a:t>
          </a:r>
          <a:endParaRPr lang="LID4096" sz="1600" b="1" dirty="0"/>
        </a:p>
      </dgm:t>
    </dgm:pt>
    <dgm:pt modelId="{A69DA1EF-01CC-4F8C-953F-FBEE254E0B42}" type="parTrans" cxnId="{3B4D3D8B-CBF2-4D52-9461-BAD5A8F868E7}">
      <dgm:prSet/>
      <dgm:spPr/>
      <dgm:t>
        <a:bodyPr/>
        <a:lstStyle/>
        <a:p>
          <a:endParaRPr lang="LID4096"/>
        </a:p>
      </dgm:t>
    </dgm:pt>
    <dgm:pt modelId="{7DF7AB2A-67E4-4F52-91EF-B9354CDB0847}" type="sibTrans" cxnId="{3B4D3D8B-CBF2-4D52-9461-BAD5A8F868E7}">
      <dgm:prSet/>
      <dgm:spPr/>
      <dgm:t>
        <a:bodyPr/>
        <a:lstStyle/>
        <a:p>
          <a:endParaRPr lang="LID4096"/>
        </a:p>
      </dgm:t>
    </dgm:pt>
    <dgm:pt modelId="{D6A3B3D9-2FA3-4991-94D6-070FA5EE9341}">
      <dgm:prSet phldrT="[Text]" custT="1"/>
      <dgm:spPr/>
      <dgm:t>
        <a:bodyPr/>
        <a:lstStyle/>
        <a:p>
          <a:r>
            <a:rPr lang="en-US" sz="1800" b="1" dirty="0"/>
            <a:t>First day of study: </a:t>
          </a:r>
        </a:p>
        <a:p>
          <a:r>
            <a:rPr lang="en-US" sz="1800" b="1" dirty="0"/>
            <a:t>Monday September 14</a:t>
          </a:r>
          <a:r>
            <a:rPr lang="en-US" sz="1800" b="1" baseline="30000" dirty="0"/>
            <a:t>th</a:t>
          </a:r>
          <a:endParaRPr lang="LID4096" sz="1800" b="1" dirty="0"/>
        </a:p>
      </dgm:t>
    </dgm:pt>
    <dgm:pt modelId="{43315E66-1357-481B-BAA4-161F40FAD6B4}" type="parTrans" cxnId="{37A46B39-9DAC-4BED-A2EB-3293567BBE6C}">
      <dgm:prSet/>
      <dgm:spPr/>
      <dgm:t>
        <a:bodyPr/>
        <a:lstStyle/>
        <a:p>
          <a:endParaRPr lang="LID4096"/>
        </a:p>
      </dgm:t>
    </dgm:pt>
    <dgm:pt modelId="{2F17A7D4-4FD8-43E7-9B44-AD94553980C1}" type="sibTrans" cxnId="{37A46B39-9DAC-4BED-A2EB-3293567BBE6C}">
      <dgm:prSet/>
      <dgm:spPr/>
      <dgm:t>
        <a:bodyPr/>
        <a:lstStyle/>
        <a:p>
          <a:endParaRPr lang="LID4096"/>
        </a:p>
      </dgm:t>
    </dgm:pt>
    <dgm:pt modelId="{06927047-519C-4861-8EB3-4D5773F8631F}">
      <dgm:prSet phldrT="[Text]" custT="1"/>
      <dgm:spPr/>
      <dgm:t>
        <a:bodyPr/>
        <a:lstStyle/>
        <a:p>
          <a:r>
            <a:rPr lang="en-US" sz="1800" b="1" dirty="0"/>
            <a:t>1</a:t>
          </a:r>
          <a:r>
            <a:rPr lang="en-US" sz="1800" b="1" baseline="30000" dirty="0"/>
            <a:t>st</a:t>
          </a:r>
          <a:r>
            <a:rPr lang="en-US" sz="1800" b="1" dirty="0"/>
            <a:t> Semester ends: Mid December </a:t>
          </a:r>
          <a:endParaRPr lang="LID4096" sz="1800" b="1" dirty="0"/>
        </a:p>
      </dgm:t>
    </dgm:pt>
    <dgm:pt modelId="{7BE84EC2-2235-41DF-95AE-E1014029B9DE}" type="parTrans" cxnId="{D03FFD9D-C565-46EF-9741-78DBBE57019D}">
      <dgm:prSet/>
      <dgm:spPr/>
      <dgm:t>
        <a:bodyPr/>
        <a:lstStyle/>
        <a:p>
          <a:endParaRPr lang="LID4096"/>
        </a:p>
      </dgm:t>
    </dgm:pt>
    <dgm:pt modelId="{79D5AAAA-96C2-4D0E-B007-B2F4EAD584D2}" type="sibTrans" cxnId="{D03FFD9D-C565-46EF-9741-78DBBE57019D}">
      <dgm:prSet/>
      <dgm:spPr/>
      <dgm:t>
        <a:bodyPr/>
        <a:lstStyle/>
        <a:p>
          <a:endParaRPr lang="LID4096"/>
        </a:p>
      </dgm:t>
    </dgm:pt>
    <dgm:pt modelId="{C67ED5AC-890A-4D5A-B35E-D1DE48BCF6C4}">
      <dgm:prSet phldrT="[Text]" custT="1"/>
      <dgm:spPr/>
      <dgm:t>
        <a:bodyPr/>
        <a:lstStyle/>
        <a:p>
          <a:r>
            <a:rPr lang="en-US" sz="1600" b="1" dirty="0"/>
            <a:t>14 Days of quarantine </a:t>
          </a:r>
          <a:endParaRPr lang="LID4096" sz="1600" b="1" dirty="0"/>
        </a:p>
      </dgm:t>
    </dgm:pt>
    <dgm:pt modelId="{DFB26E6B-B1C5-4422-8623-C9D18A2001D9}" type="parTrans" cxnId="{285C7BBA-7D9B-453C-BA90-32DF102A70E8}">
      <dgm:prSet/>
      <dgm:spPr/>
      <dgm:t>
        <a:bodyPr/>
        <a:lstStyle/>
        <a:p>
          <a:endParaRPr lang="LID4096"/>
        </a:p>
      </dgm:t>
    </dgm:pt>
    <dgm:pt modelId="{5A45B344-642B-4F32-AE03-049D9A0DF81E}" type="sibTrans" cxnId="{285C7BBA-7D9B-453C-BA90-32DF102A70E8}">
      <dgm:prSet/>
      <dgm:spPr/>
      <dgm:t>
        <a:bodyPr/>
        <a:lstStyle/>
        <a:p>
          <a:endParaRPr lang="LID4096"/>
        </a:p>
      </dgm:t>
    </dgm:pt>
    <dgm:pt modelId="{D06E8DFF-6E9B-41BA-97E4-40E8283DACEC}" type="pres">
      <dgm:prSet presAssocID="{3C54420B-3E06-44C8-9911-049569C61ED2}" presName="Name0" presStyleCnt="0">
        <dgm:presLayoutVars>
          <dgm:dir/>
          <dgm:resizeHandles val="exact"/>
        </dgm:presLayoutVars>
      </dgm:prSet>
      <dgm:spPr/>
    </dgm:pt>
    <dgm:pt modelId="{FA6B4BDF-256A-4ACD-A3AF-E52EAC9F987D}" type="pres">
      <dgm:prSet presAssocID="{3C54420B-3E06-44C8-9911-049569C61ED2}" presName="arrow" presStyleLbl="bgShp" presStyleIdx="0" presStyleCnt="1" custLinFactNeighborY="11050"/>
      <dgm:spPr/>
    </dgm:pt>
    <dgm:pt modelId="{C32F5A71-ACC5-4763-B2AE-5956D9FCF2DE}" type="pres">
      <dgm:prSet presAssocID="{3C54420B-3E06-44C8-9911-049569C61ED2}" presName="points" presStyleCnt="0"/>
      <dgm:spPr/>
    </dgm:pt>
    <dgm:pt modelId="{4B35367F-9E61-463C-9C42-57CF519E350D}" type="pres">
      <dgm:prSet presAssocID="{74BC8951-6042-4795-8775-9F42882669C1}" presName="compositeA" presStyleCnt="0"/>
      <dgm:spPr/>
    </dgm:pt>
    <dgm:pt modelId="{CBE07C41-F3CC-4544-BFEF-5DEB9D1D9405}" type="pres">
      <dgm:prSet presAssocID="{74BC8951-6042-4795-8775-9F42882669C1}" presName="textA" presStyleLbl="revTx" presStyleIdx="0" presStyleCnt="5">
        <dgm:presLayoutVars>
          <dgm:bulletEnabled val="1"/>
        </dgm:presLayoutVars>
      </dgm:prSet>
      <dgm:spPr/>
    </dgm:pt>
    <dgm:pt modelId="{AB95F473-28B8-4DD9-AFCE-2160B8B29A30}" type="pres">
      <dgm:prSet presAssocID="{74BC8951-6042-4795-8775-9F42882669C1}" presName="circleA" presStyleLbl="node1" presStyleIdx="0" presStyleCnt="5"/>
      <dgm:spPr/>
    </dgm:pt>
    <dgm:pt modelId="{074C391B-A53C-473F-94BE-A87162084B39}" type="pres">
      <dgm:prSet presAssocID="{74BC8951-6042-4795-8775-9F42882669C1}" presName="spaceA" presStyleCnt="0"/>
      <dgm:spPr/>
    </dgm:pt>
    <dgm:pt modelId="{A6ED10DD-A1F5-4F33-9297-7C522ED8FC4A}" type="pres">
      <dgm:prSet presAssocID="{EF8C8F2E-DAB4-47E3-B212-EB2C71E27220}" presName="space" presStyleCnt="0"/>
      <dgm:spPr/>
    </dgm:pt>
    <dgm:pt modelId="{46DFB026-8C7B-4663-806D-B66F520DACE3}" type="pres">
      <dgm:prSet presAssocID="{C67ED5AC-890A-4D5A-B35E-D1DE48BCF6C4}" presName="compositeB" presStyleCnt="0"/>
      <dgm:spPr/>
    </dgm:pt>
    <dgm:pt modelId="{C0B00C5C-F467-4C4A-A57E-6561791F8D67}" type="pres">
      <dgm:prSet presAssocID="{C67ED5AC-890A-4D5A-B35E-D1DE48BCF6C4}" presName="textB" presStyleLbl="revTx" presStyleIdx="1" presStyleCnt="5">
        <dgm:presLayoutVars>
          <dgm:bulletEnabled val="1"/>
        </dgm:presLayoutVars>
      </dgm:prSet>
      <dgm:spPr/>
    </dgm:pt>
    <dgm:pt modelId="{EA42C331-8DA4-42B2-A63C-066EC4F2E395}" type="pres">
      <dgm:prSet presAssocID="{C67ED5AC-890A-4D5A-B35E-D1DE48BCF6C4}" presName="circleB" presStyleLbl="node1" presStyleIdx="1" presStyleCnt="5"/>
      <dgm:spPr/>
    </dgm:pt>
    <dgm:pt modelId="{3140B7A7-B4B4-4892-B154-2BDD1307CBC8}" type="pres">
      <dgm:prSet presAssocID="{C67ED5AC-890A-4D5A-B35E-D1DE48BCF6C4}" presName="spaceB" presStyleCnt="0"/>
      <dgm:spPr/>
    </dgm:pt>
    <dgm:pt modelId="{826D8864-4F3A-4527-8D76-4548116255D5}" type="pres">
      <dgm:prSet presAssocID="{5A45B344-642B-4F32-AE03-049D9A0DF81E}" presName="space" presStyleCnt="0"/>
      <dgm:spPr/>
    </dgm:pt>
    <dgm:pt modelId="{1808F426-F056-4A78-BCC2-95328DB308B6}" type="pres">
      <dgm:prSet presAssocID="{4C9DA871-7EDD-400F-BC4D-C312A4A76096}" presName="compositeA" presStyleCnt="0"/>
      <dgm:spPr/>
    </dgm:pt>
    <dgm:pt modelId="{B27D4AA2-91D2-44D9-BC9B-7574C071C853}" type="pres">
      <dgm:prSet presAssocID="{4C9DA871-7EDD-400F-BC4D-C312A4A76096}" presName="textA" presStyleLbl="revTx" presStyleIdx="2" presStyleCnt="5">
        <dgm:presLayoutVars>
          <dgm:bulletEnabled val="1"/>
        </dgm:presLayoutVars>
      </dgm:prSet>
      <dgm:spPr/>
    </dgm:pt>
    <dgm:pt modelId="{B10B73B4-5C9C-45F4-8502-81E86C2C6568}" type="pres">
      <dgm:prSet presAssocID="{4C9DA871-7EDD-400F-BC4D-C312A4A76096}" presName="circleA" presStyleLbl="node1" presStyleIdx="2" presStyleCnt="5"/>
      <dgm:spPr/>
    </dgm:pt>
    <dgm:pt modelId="{946A7886-CE35-447E-A0E4-B5C70A75681D}" type="pres">
      <dgm:prSet presAssocID="{4C9DA871-7EDD-400F-BC4D-C312A4A76096}" presName="spaceA" presStyleCnt="0"/>
      <dgm:spPr/>
    </dgm:pt>
    <dgm:pt modelId="{5B64696A-065D-48B7-94F5-CEA826169B4D}" type="pres">
      <dgm:prSet presAssocID="{7DF7AB2A-67E4-4F52-91EF-B9354CDB0847}" presName="space" presStyleCnt="0"/>
      <dgm:spPr/>
    </dgm:pt>
    <dgm:pt modelId="{D0AE1044-99D8-4310-A344-DEADF72525A3}" type="pres">
      <dgm:prSet presAssocID="{D6A3B3D9-2FA3-4991-94D6-070FA5EE9341}" presName="compositeB" presStyleCnt="0"/>
      <dgm:spPr/>
    </dgm:pt>
    <dgm:pt modelId="{4AA79BF6-A065-4C00-85A4-5B57F7BAA869}" type="pres">
      <dgm:prSet presAssocID="{D6A3B3D9-2FA3-4991-94D6-070FA5EE9341}" presName="textB" presStyleLbl="revTx" presStyleIdx="3" presStyleCnt="5">
        <dgm:presLayoutVars>
          <dgm:bulletEnabled val="1"/>
        </dgm:presLayoutVars>
      </dgm:prSet>
      <dgm:spPr/>
    </dgm:pt>
    <dgm:pt modelId="{55E2DF6C-E08F-4C4F-BE80-A3722CF73EDC}" type="pres">
      <dgm:prSet presAssocID="{D6A3B3D9-2FA3-4991-94D6-070FA5EE9341}" presName="circleB" presStyleLbl="node1" presStyleIdx="3" presStyleCnt="5"/>
      <dgm:spPr/>
    </dgm:pt>
    <dgm:pt modelId="{14E166EF-46CA-47FE-B71C-C3CD71F2B9AD}" type="pres">
      <dgm:prSet presAssocID="{D6A3B3D9-2FA3-4991-94D6-070FA5EE9341}" presName="spaceB" presStyleCnt="0"/>
      <dgm:spPr/>
    </dgm:pt>
    <dgm:pt modelId="{9D2C0C64-9084-463C-94F8-092EF31034E8}" type="pres">
      <dgm:prSet presAssocID="{2F17A7D4-4FD8-43E7-9B44-AD94553980C1}" presName="space" presStyleCnt="0"/>
      <dgm:spPr/>
    </dgm:pt>
    <dgm:pt modelId="{0720E653-3FE3-45CF-9CE3-735162DF6BD0}" type="pres">
      <dgm:prSet presAssocID="{06927047-519C-4861-8EB3-4D5773F8631F}" presName="compositeA" presStyleCnt="0"/>
      <dgm:spPr/>
    </dgm:pt>
    <dgm:pt modelId="{D0F24A2C-4C80-491C-BEC3-8DA8B38AB974}" type="pres">
      <dgm:prSet presAssocID="{06927047-519C-4861-8EB3-4D5773F8631F}" presName="textA" presStyleLbl="revTx" presStyleIdx="4" presStyleCnt="5">
        <dgm:presLayoutVars>
          <dgm:bulletEnabled val="1"/>
        </dgm:presLayoutVars>
      </dgm:prSet>
      <dgm:spPr/>
    </dgm:pt>
    <dgm:pt modelId="{C36F568F-BD3D-4020-A027-DE90A5DFA9D6}" type="pres">
      <dgm:prSet presAssocID="{06927047-519C-4861-8EB3-4D5773F8631F}" presName="circleA" presStyleLbl="node1" presStyleIdx="4" presStyleCnt="5"/>
      <dgm:spPr/>
    </dgm:pt>
    <dgm:pt modelId="{EA297030-D16E-403C-BE2F-B5408FBF8158}" type="pres">
      <dgm:prSet presAssocID="{06927047-519C-4861-8EB3-4D5773F8631F}" presName="spaceA" presStyleCnt="0"/>
      <dgm:spPr/>
    </dgm:pt>
  </dgm:ptLst>
  <dgm:cxnLst>
    <dgm:cxn modelId="{64D76D02-0C8C-490F-A75F-1D5960FF7919}" type="presOf" srcId="{4C9DA871-7EDD-400F-BC4D-C312A4A76096}" destId="{B27D4AA2-91D2-44D9-BC9B-7574C071C853}" srcOrd="0" destOrd="0" presId="urn:microsoft.com/office/officeart/2005/8/layout/hProcess11"/>
    <dgm:cxn modelId="{37A46B39-9DAC-4BED-A2EB-3293567BBE6C}" srcId="{3C54420B-3E06-44C8-9911-049569C61ED2}" destId="{D6A3B3D9-2FA3-4991-94D6-070FA5EE9341}" srcOrd="3" destOrd="0" parTransId="{43315E66-1357-481B-BAA4-161F40FAD6B4}" sibTransId="{2F17A7D4-4FD8-43E7-9B44-AD94553980C1}"/>
    <dgm:cxn modelId="{36A3365F-C299-4DEA-9871-65FF4B4D0B6B}" type="presOf" srcId="{06927047-519C-4861-8EB3-4D5773F8631F}" destId="{D0F24A2C-4C80-491C-BEC3-8DA8B38AB974}" srcOrd="0" destOrd="0" presId="urn:microsoft.com/office/officeart/2005/8/layout/hProcess11"/>
    <dgm:cxn modelId="{FAAFDC4E-322E-40EA-8197-3718A92342DF}" type="presOf" srcId="{D6A3B3D9-2FA3-4991-94D6-070FA5EE9341}" destId="{4AA79BF6-A065-4C00-85A4-5B57F7BAA869}" srcOrd="0" destOrd="0" presId="urn:microsoft.com/office/officeart/2005/8/layout/hProcess11"/>
    <dgm:cxn modelId="{3485E56E-EF5C-473D-ADA5-9365B1971157}" type="presOf" srcId="{C67ED5AC-890A-4D5A-B35E-D1DE48BCF6C4}" destId="{C0B00C5C-F467-4C4A-A57E-6561791F8D67}" srcOrd="0" destOrd="0" presId="urn:microsoft.com/office/officeart/2005/8/layout/hProcess11"/>
    <dgm:cxn modelId="{3B4D3D8B-CBF2-4D52-9461-BAD5A8F868E7}" srcId="{3C54420B-3E06-44C8-9911-049569C61ED2}" destId="{4C9DA871-7EDD-400F-BC4D-C312A4A76096}" srcOrd="2" destOrd="0" parTransId="{A69DA1EF-01CC-4F8C-953F-FBEE254E0B42}" sibTransId="{7DF7AB2A-67E4-4F52-91EF-B9354CDB0847}"/>
    <dgm:cxn modelId="{29E8278C-130E-46AA-80D5-65163C9D0D40}" type="presOf" srcId="{74BC8951-6042-4795-8775-9F42882669C1}" destId="{CBE07C41-F3CC-4544-BFEF-5DEB9D1D9405}" srcOrd="0" destOrd="0" presId="urn:microsoft.com/office/officeart/2005/8/layout/hProcess11"/>
    <dgm:cxn modelId="{D03FFD9D-C565-46EF-9741-78DBBE57019D}" srcId="{3C54420B-3E06-44C8-9911-049569C61ED2}" destId="{06927047-519C-4861-8EB3-4D5773F8631F}" srcOrd="4" destOrd="0" parTransId="{7BE84EC2-2235-41DF-95AE-E1014029B9DE}" sibTransId="{79D5AAAA-96C2-4D0E-B007-B2F4EAD584D2}"/>
    <dgm:cxn modelId="{285C7BBA-7D9B-453C-BA90-32DF102A70E8}" srcId="{3C54420B-3E06-44C8-9911-049569C61ED2}" destId="{C67ED5AC-890A-4D5A-B35E-D1DE48BCF6C4}" srcOrd="1" destOrd="0" parTransId="{DFB26E6B-B1C5-4422-8623-C9D18A2001D9}" sibTransId="{5A45B344-642B-4F32-AE03-049D9A0DF81E}"/>
    <dgm:cxn modelId="{00BD57EA-0500-4544-B5B5-FFAB45E5FC0A}" srcId="{3C54420B-3E06-44C8-9911-049569C61ED2}" destId="{74BC8951-6042-4795-8775-9F42882669C1}" srcOrd="0" destOrd="0" parTransId="{62F52B08-01EE-4EC4-B9C8-BB0948001093}" sibTransId="{EF8C8F2E-DAB4-47E3-B212-EB2C71E27220}"/>
    <dgm:cxn modelId="{61D151FD-87ED-4864-8DD7-63175A1ED5FE}" type="presOf" srcId="{3C54420B-3E06-44C8-9911-049569C61ED2}" destId="{D06E8DFF-6E9B-41BA-97E4-40E8283DACEC}" srcOrd="0" destOrd="0" presId="urn:microsoft.com/office/officeart/2005/8/layout/hProcess11"/>
    <dgm:cxn modelId="{2983E147-B728-41C7-905D-EB56E32D9C06}" type="presParOf" srcId="{D06E8DFF-6E9B-41BA-97E4-40E8283DACEC}" destId="{FA6B4BDF-256A-4ACD-A3AF-E52EAC9F987D}" srcOrd="0" destOrd="0" presId="urn:microsoft.com/office/officeart/2005/8/layout/hProcess11"/>
    <dgm:cxn modelId="{CE3471F8-D166-4AB1-8788-A3700E491E1B}" type="presParOf" srcId="{D06E8DFF-6E9B-41BA-97E4-40E8283DACEC}" destId="{C32F5A71-ACC5-4763-B2AE-5956D9FCF2DE}" srcOrd="1" destOrd="0" presId="urn:microsoft.com/office/officeart/2005/8/layout/hProcess11"/>
    <dgm:cxn modelId="{C07D7BDC-CFEC-4EB7-B9A4-F458B81383A2}" type="presParOf" srcId="{C32F5A71-ACC5-4763-B2AE-5956D9FCF2DE}" destId="{4B35367F-9E61-463C-9C42-57CF519E350D}" srcOrd="0" destOrd="0" presId="urn:microsoft.com/office/officeart/2005/8/layout/hProcess11"/>
    <dgm:cxn modelId="{A42EBEC0-4BCF-4A41-80AD-4B42EF705DA3}" type="presParOf" srcId="{4B35367F-9E61-463C-9C42-57CF519E350D}" destId="{CBE07C41-F3CC-4544-BFEF-5DEB9D1D9405}" srcOrd="0" destOrd="0" presId="urn:microsoft.com/office/officeart/2005/8/layout/hProcess11"/>
    <dgm:cxn modelId="{0F1DEEB8-DDF9-46B3-B1AC-3CAE2D19EB3D}" type="presParOf" srcId="{4B35367F-9E61-463C-9C42-57CF519E350D}" destId="{AB95F473-28B8-4DD9-AFCE-2160B8B29A30}" srcOrd="1" destOrd="0" presId="urn:microsoft.com/office/officeart/2005/8/layout/hProcess11"/>
    <dgm:cxn modelId="{A007351F-0AAF-4473-8CC6-F4F5B7C17F97}" type="presParOf" srcId="{4B35367F-9E61-463C-9C42-57CF519E350D}" destId="{074C391B-A53C-473F-94BE-A87162084B39}" srcOrd="2" destOrd="0" presId="urn:microsoft.com/office/officeart/2005/8/layout/hProcess11"/>
    <dgm:cxn modelId="{38655577-6177-49FA-93A3-6B1D8C0EDB9D}" type="presParOf" srcId="{C32F5A71-ACC5-4763-B2AE-5956D9FCF2DE}" destId="{A6ED10DD-A1F5-4F33-9297-7C522ED8FC4A}" srcOrd="1" destOrd="0" presId="urn:microsoft.com/office/officeart/2005/8/layout/hProcess11"/>
    <dgm:cxn modelId="{F84652E9-02FC-4541-A58C-15E7F145472C}" type="presParOf" srcId="{C32F5A71-ACC5-4763-B2AE-5956D9FCF2DE}" destId="{46DFB026-8C7B-4663-806D-B66F520DACE3}" srcOrd="2" destOrd="0" presId="urn:microsoft.com/office/officeart/2005/8/layout/hProcess11"/>
    <dgm:cxn modelId="{3D107EA7-0F7D-4F08-A44A-2B269384EDDC}" type="presParOf" srcId="{46DFB026-8C7B-4663-806D-B66F520DACE3}" destId="{C0B00C5C-F467-4C4A-A57E-6561791F8D67}" srcOrd="0" destOrd="0" presId="urn:microsoft.com/office/officeart/2005/8/layout/hProcess11"/>
    <dgm:cxn modelId="{F390A5EC-8EC6-4B01-A2A4-D915B4433F73}" type="presParOf" srcId="{46DFB026-8C7B-4663-806D-B66F520DACE3}" destId="{EA42C331-8DA4-42B2-A63C-066EC4F2E395}" srcOrd="1" destOrd="0" presId="urn:microsoft.com/office/officeart/2005/8/layout/hProcess11"/>
    <dgm:cxn modelId="{DEE76882-694C-48F9-8F22-CD8068BA4A34}" type="presParOf" srcId="{46DFB026-8C7B-4663-806D-B66F520DACE3}" destId="{3140B7A7-B4B4-4892-B154-2BDD1307CBC8}" srcOrd="2" destOrd="0" presId="urn:microsoft.com/office/officeart/2005/8/layout/hProcess11"/>
    <dgm:cxn modelId="{EB27421D-7C0C-4F49-88FD-4D33DF1D6831}" type="presParOf" srcId="{C32F5A71-ACC5-4763-B2AE-5956D9FCF2DE}" destId="{826D8864-4F3A-4527-8D76-4548116255D5}" srcOrd="3" destOrd="0" presId="urn:microsoft.com/office/officeart/2005/8/layout/hProcess11"/>
    <dgm:cxn modelId="{D721E0C3-E935-4D33-9163-3615A56A6655}" type="presParOf" srcId="{C32F5A71-ACC5-4763-B2AE-5956D9FCF2DE}" destId="{1808F426-F056-4A78-BCC2-95328DB308B6}" srcOrd="4" destOrd="0" presId="urn:microsoft.com/office/officeart/2005/8/layout/hProcess11"/>
    <dgm:cxn modelId="{289BF5AB-302D-4155-BA58-27FBAE97DC1A}" type="presParOf" srcId="{1808F426-F056-4A78-BCC2-95328DB308B6}" destId="{B27D4AA2-91D2-44D9-BC9B-7574C071C853}" srcOrd="0" destOrd="0" presId="urn:microsoft.com/office/officeart/2005/8/layout/hProcess11"/>
    <dgm:cxn modelId="{7D48D73B-146A-44F6-A127-062273EB55B2}" type="presParOf" srcId="{1808F426-F056-4A78-BCC2-95328DB308B6}" destId="{B10B73B4-5C9C-45F4-8502-81E86C2C6568}" srcOrd="1" destOrd="0" presId="urn:microsoft.com/office/officeart/2005/8/layout/hProcess11"/>
    <dgm:cxn modelId="{6B7975E1-58B5-4F24-885A-C7E60021B97F}" type="presParOf" srcId="{1808F426-F056-4A78-BCC2-95328DB308B6}" destId="{946A7886-CE35-447E-A0E4-B5C70A75681D}" srcOrd="2" destOrd="0" presId="urn:microsoft.com/office/officeart/2005/8/layout/hProcess11"/>
    <dgm:cxn modelId="{8B0A8421-C3AE-47E6-B9AB-F3CE42FEF470}" type="presParOf" srcId="{C32F5A71-ACC5-4763-B2AE-5956D9FCF2DE}" destId="{5B64696A-065D-48B7-94F5-CEA826169B4D}" srcOrd="5" destOrd="0" presId="urn:microsoft.com/office/officeart/2005/8/layout/hProcess11"/>
    <dgm:cxn modelId="{2FBF6245-B14A-4F32-BA59-5EE00E4608AD}" type="presParOf" srcId="{C32F5A71-ACC5-4763-B2AE-5956D9FCF2DE}" destId="{D0AE1044-99D8-4310-A344-DEADF72525A3}" srcOrd="6" destOrd="0" presId="urn:microsoft.com/office/officeart/2005/8/layout/hProcess11"/>
    <dgm:cxn modelId="{C037C8DE-2E0A-4540-A377-8B56C71E355A}" type="presParOf" srcId="{D0AE1044-99D8-4310-A344-DEADF72525A3}" destId="{4AA79BF6-A065-4C00-85A4-5B57F7BAA869}" srcOrd="0" destOrd="0" presId="urn:microsoft.com/office/officeart/2005/8/layout/hProcess11"/>
    <dgm:cxn modelId="{C0C507F6-643A-49FF-9134-3D3F83028766}" type="presParOf" srcId="{D0AE1044-99D8-4310-A344-DEADF72525A3}" destId="{55E2DF6C-E08F-4C4F-BE80-A3722CF73EDC}" srcOrd="1" destOrd="0" presId="urn:microsoft.com/office/officeart/2005/8/layout/hProcess11"/>
    <dgm:cxn modelId="{7CB493A3-CCF1-46F7-86C3-BBB1A8806FA1}" type="presParOf" srcId="{D0AE1044-99D8-4310-A344-DEADF72525A3}" destId="{14E166EF-46CA-47FE-B71C-C3CD71F2B9AD}" srcOrd="2" destOrd="0" presId="urn:microsoft.com/office/officeart/2005/8/layout/hProcess11"/>
    <dgm:cxn modelId="{145A5A53-BEA4-4549-96AC-96A6B4028975}" type="presParOf" srcId="{C32F5A71-ACC5-4763-B2AE-5956D9FCF2DE}" destId="{9D2C0C64-9084-463C-94F8-092EF31034E8}" srcOrd="7" destOrd="0" presId="urn:microsoft.com/office/officeart/2005/8/layout/hProcess11"/>
    <dgm:cxn modelId="{640C05A2-9FC2-4DFA-B4C2-E61986F8F244}" type="presParOf" srcId="{C32F5A71-ACC5-4763-B2AE-5956D9FCF2DE}" destId="{0720E653-3FE3-45CF-9CE3-735162DF6BD0}" srcOrd="8" destOrd="0" presId="urn:microsoft.com/office/officeart/2005/8/layout/hProcess11"/>
    <dgm:cxn modelId="{B35E9D29-3CB7-45BD-A7E0-94843908205F}" type="presParOf" srcId="{0720E653-3FE3-45CF-9CE3-735162DF6BD0}" destId="{D0F24A2C-4C80-491C-BEC3-8DA8B38AB974}" srcOrd="0" destOrd="0" presId="urn:microsoft.com/office/officeart/2005/8/layout/hProcess11"/>
    <dgm:cxn modelId="{125F5376-1D55-4F0E-9C87-D35E8B177502}" type="presParOf" srcId="{0720E653-3FE3-45CF-9CE3-735162DF6BD0}" destId="{C36F568F-BD3D-4020-A027-DE90A5DFA9D6}" srcOrd="1" destOrd="0" presId="urn:microsoft.com/office/officeart/2005/8/layout/hProcess11"/>
    <dgm:cxn modelId="{F6DD978A-A20F-4A97-A3AB-428CB4646A32}" type="presParOf" srcId="{0720E653-3FE3-45CF-9CE3-735162DF6BD0}" destId="{EA297030-D16E-403C-BE2F-B5408FBF81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B4BDF-256A-4ACD-A3AF-E52EAC9F987D}">
      <dsp:nvSpPr>
        <dsp:cNvPr id="0" name=""/>
        <dsp:cNvSpPr/>
      </dsp:nvSpPr>
      <dsp:spPr>
        <a:xfrm>
          <a:off x="0" y="222059"/>
          <a:ext cx="10577565" cy="97173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07C41-F3CC-4544-BFEF-5DEB9D1D9405}">
      <dsp:nvSpPr>
        <dsp:cNvPr id="0" name=""/>
        <dsp:cNvSpPr/>
      </dsp:nvSpPr>
      <dsp:spPr>
        <a:xfrm>
          <a:off x="5466" y="105857"/>
          <a:ext cx="1287878" cy="57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Acceptance letter</a:t>
          </a:r>
          <a:endParaRPr lang="LID4096" sz="1400" b="1" kern="1200" dirty="0"/>
        </a:p>
      </dsp:txBody>
      <dsp:txXfrm>
        <a:off x="5466" y="105857"/>
        <a:ext cx="1287878" cy="576943"/>
      </dsp:txXfrm>
    </dsp:sp>
    <dsp:sp modelId="{AB95F473-28B8-4DD9-AFCE-2160B8B29A30}">
      <dsp:nvSpPr>
        <dsp:cNvPr id="0" name=""/>
        <dsp:cNvSpPr/>
      </dsp:nvSpPr>
      <dsp:spPr>
        <a:xfrm>
          <a:off x="577288" y="649061"/>
          <a:ext cx="144235" cy="1442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AEDC3-702E-4091-9670-442FF77CBB3A}">
      <dsp:nvSpPr>
        <dsp:cNvPr id="0" name=""/>
        <dsp:cNvSpPr/>
      </dsp:nvSpPr>
      <dsp:spPr>
        <a:xfrm>
          <a:off x="1341815" y="743002"/>
          <a:ext cx="2010310" cy="637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Flight ticket reservation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August 23</a:t>
          </a:r>
          <a:r>
            <a:rPr lang="en-US" sz="1800" b="1" kern="1200" baseline="30000" dirty="0"/>
            <a:t>rd</a:t>
          </a:r>
          <a:r>
            <a:rPr lang="en-US" sz="1800" b="1" kern="1200" dirty="0"/>
            <a:t> -25</a:t>
          </a:r>
          <a:r>
            <a:rPr lang="en-US" sz="1800" b="1" kern="1200" baseline="30000" dirty="0"/>
            <a:t>th</a:t>
          </a:r>
          <a:endParaRPr lang="LID4096" sz="1600" b="1" kern="1200" dirty="0"/>
        </a:p>
      </dsp:txBody>
      <dsp:txXfrm>
        <a:off x="1341815" y="743002"/>
        <a:ext cx="2010310" cy="637511"/>
      </dsp:txXfrm>
    </dsp:sp>
    <dsp:sp modelId="{F0EDAF8B-754F-462A-869C-587AB81772A2}">
      <dsp:nvSpPr>
        <dsp:cNvPr id="0" name=""/>
        <dsp:cNvSpPr/>
      </dsp:nvSpPr>
      <dsp:spPr>
        <a:xfrm>
          <a:off x="2274852" y="633919"/>
          <a:ext cx="144235" cy="144235"/>
        </a:xfrm>
        <a:prstGeom prst="ellips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5FE5C-B51A-4F52-A89F-CA2122E16DAE}">
      <dsp:nvSpPr>
        <dsp:cNvPr id="0" name=""/>
        <dsp:cNvSpPr/>
      </dsp:nvSpPr>
      <dsp:spPr>
        <a:xfrm>
          <a:off x="3400595" y="86610"/>
          <a:ext cx="1722390" cy="57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7 days: flight Hungarian Police request</a:t>
          </a:r>
          <a:endParaRPr lang="LID4096" sz="1800" b="1" kern="1200" dirty="0"/>
        </a:p>
      </dsp:txBody>
      <dsp:txXfrm>
        <a:off x="3400595" y="86610"/>
        <a:ext cx="1722390" cy="576943"/>
      </dsp:txXfrm>
    </dsp:sp>
    <dsp:sp modelId="{776DBFEC-B56A-4E32-8B70-33E1E027905E}">
      <dsp:nvSpPr>
        <dsp:cNvPr id="0" name=""/>
        <dsp:cNvSpPr/>
      </dsp:nvSpPr>
      <dsp:spPr>
        <a:xfrm>
          <a:off x="4189672" y="649061"/>
          <a:ext cx="144235" cy="144235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AB033-8854-48FD-ACC2-0D9C4E4C25AB}">
      <dsp:nvSpPr>
        <dsp:cNvPr id="0" name=""/>
        <dsp:cNvSpPr/>
      </dsp:nvSpPr>
      <dsp:spPr>
        <a:xfrm>
          <a:off x="5171455" y="769163"/>
          <a:ext cx="1411583" cy="57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 Days: 2 Corona Test </a:t>
          </a:r>
          <a:endParaRPr lang="LID4096" sz="1800" b="1" kern="1200" dirty="0"/>
        </a:p>
      </dsp:txBody>
      <dsp:txXfrm>
        <a:off x="5171455" y="769163"/>
        <a:ext cx="1411583" cy="576943"/>
      </dsp:txXfrm>
    </dsp:sp>
    <dsp:sp modelId="{503FB538-EF22-485A-AA4F-82069B600FBA}">
      <dsp:nvSpPr>
        <dsp:cNvPr id="0" name=""/>
        <dsp:cNvSpPr/>
      </dsp:nvSpPr>
      <dsp:spPr>
        <a:xfrm>
          <a:off x="5805129" y="649061"/>
          <a:ext cx="144235" cy="144235"/>
        </a:xfrm>
        <a:prstGeom prst="ellips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807EC-5BAD-48D8-94E2-D728E77A888B}">
      <dsp:nvSpPr>
        <dsp:cNvPr id="0" name=""/>
        <dsp:cNvSpPr/>
      </dsp:nvSpPr>
      <dsp:spPr>
        <a:xfrm>
          <a:off x="6631508" y="0"/>
          <a:ext cx="1558979" cy="57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 day: Israeli Authority request</a:t>
          </a:r>
          <a:endParaRPr lang="LID4096" sz="1800" b="1" kern="1200" dirty="0"/>
        </a:p>
      </dsp:txBody>
      <dsp:txXfrm>
        <a:off x="6631508" y="0"/>
        <a:ext cx="1558979" cy="576943"/>
      </dsp:txXfrm>
    </dsp:sp>
    <dsp:sp modelId="{0A0444A8-3D89-4BCE-A16B-46DE179F600F}">
      <dsp:nvSpPr>
        <dsp:cNvPr id="0" name=""/>
        <dsp:cNvSpPr/>
      </dsp:nvSpPr>
      <dsp:spPr>
        <a:xfrm>
          <a:off x="7338880" y="649061"/>
          <a:ext cx="144235" cy="144235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BA92A-32CC-47D5-B6A2-8718B50A9EC1}">
      <dsp:nvSpPr>
        <dsp:cNvPr id="0" name=""/>
        <dsp:cNvSpPr/>
      </dsp:nvSpPr>
      <dsp:spPr>
        <a:xfrm>
          <a:off x="8244852" y="769163"/>
          <a:ext cx="1275383" cy="57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Flight: print all letters </a:t>
          </a:r>
          <a:endParaRPr lang="LID4096" sz="1800" b="1" kern="1200" dirty="0"/>
        </a:p>
      </dsp:txBody>
      <dsp:txXfrm>
        <a:off x="8244852" y="769163"/>
        <a:ext cx="1275383" cy="576943"/>
      </dsp:txXfrm>
    </dsp:sp>
    <dsp:sp modelId="{6C8A84BF-D0E7-4B09-B8E8-F8012B4C6E47}">
      <dsp:nvSpPr>
        <dsp:cNvPr id="0" name=""/>
        <dsp:cNvSpPr/>
      </dsp:nvSpPr>
      <dsp:spPr>
        <a:xfrm>
          <a:off x="8804532" y="649061"/>
          <a:ext cx="144235" cy="14423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B4BDF-256A-4ACD-A3AF-E52EAC9F987D}">
      <dsp:nvSpPr>
        <dsp:cNvPr id="0" name=""/>
        <dsp:cNvSpPr/>
      </dsp:nvSpPr>
      <dsp:spPr>
        <a:xfrm>
          <a:off x="0" y="599655"/>
          <a:ext cx="11450959" cy="69686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07C41-F3CC-4544-BFEF-5DEB9D1D9405}">
      <dsp:nvSpPr>
        <dsp:cNvPr id="0" name=""/>
        <dsp:cNvSpPr/>
      </dsp:nvSpPr>
      <dsp:spPr>
        <a:xfrm>
          <a:off x="4528" y="0"/>
          <a:ext cx="1980154" cy="696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Arrival to Hungary: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23</a:t>
          </a:r>
          <a:r>
            <a:rPr lang="en-US" sz="1800" b="1" kern="1200" baseline="30000" dirty="0"/>
            <a:t>rd</a:t>
          </a:r>
          <a:r>
            <a:rPr lang="en-US" sz="1800" b="1" kern="1200" dirty="0"/>
            <a:t> -25</a:t>
          </a:r>
          <a:r>
            <a:rPr lang="en-US" sz="1800" b="1" kern="1200" baseline="30000" dirty="0"/>
            <a:t>th</a:t>
          </a:r>
          <a:r>
            <a:rPr lang="en-US" sz="1800" b="1" kern="1200" dirty="0"/>
            <a:t>  Of August </a:t>
          </a:r>
          <a:endParaRPr lang="LID4096" sz="1400" b="1" kern="1200" dirty="0"/>
        </a:p>
      </dsp:txBody>
      <dsp:txXfrm>
        <a:off x="4528" y="0"/>
        <a:ext cx="1980154" cy="696869"/>
      </dsp:txXfrm>
    </dsp:sp>
    <dsp:sp modelId="{AB95F473-28B8-4DD9-AFCE-2160B8B29A30}">
      <dsp:nvSpPr>
        <dsp:cNvPr id="0" name=""/>
        <dsp:cNvSpPr/>
      </dsp:nvSpPr>
      <dsp:spPr>
        <a:xfrm>
          <a:off x="907497" y="783977"/>
          <a:ext cx="174217" cy="1742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00C5C-F467-4C4A-A57E-6561791F8D67}">
      <dsp:nvSpPr>
        <dsp:cNvPr id="0" name=""/>
        <dsp:cNvSpPr/>
      </dsp:nvSpPr>
      <dsp:spPr>
        <a:xfrm>
          <a:off x="2083691" y="1045303"/>
          <a:ext cx="1980154" cy="696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14 Days of quarantine </a:t>
          </a:r>
          <a:endParaRPr lang="LID4096" sz="1600" b="1" kern="1200" dirty="0"/>
        </a:p>
      </dsp:txBody>
      <dsp:txXfrm>
        <a:off x="2083691" y="1045303"/>
        <a:ext cx="1980154" cy="696869"/>
      </dsp:txXfrm>
    </dsp:sp>
    <dsp:sp modelId="{EA42C331-8DA4-42B2-A63C-066EC4F2E395}">
      <dsp:nvSpPr>
        <dsp:cNvPr id="0" name=""/>
        <dsp:cNvSpPr/>
      </dsp:nvSpPr>
      <dsp:spPr>
        <a:xfrm>
          <a:off x="2986660" y="783977"/>
          <a:ext cx="174217" cy="174217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D4AA2-91D2-44D9-BC9B-7574C071C853}">
      <dsp:nvSpPr>
        <dsp:cNvPr id="0" name=""/>
        <dsp:cNvSpPr/>
      </dsp:nvSpPr>
      <dsp:spPr>
        <a:xfrm>
          <a:off x="4162854" y="0"/>
          <a:ext cx="1980154" cy="696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Orientation meeting: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Tuesday September 8</a:t>
          </a:r>
          <a:r>
            <a:rPr lang="en-US" sz="1800" b="1" kern="1200" baseline="30000" dirty="0"/>
            <a:t>th</a:t>
          </a:r>
          <a:r>
            <a:rPr lang="en-US" sz="1800" b="1" kern="1200" dirty="0"/>
            <a:t>  </a:t>
          </a:r>
          <a:endParaRPr lang="LID4096" sz="1600" b="1" kern="1200" dirty="0"/>
        </a:p>
      </dsp:txBody>
      <dsp:txXfrm>
        <a:off x="4162854" y="0"/>
        <a:ext cx="1980154" cy="696869"/>
      </dsp:txXfrm>
    </dsp:sp>
    <dsp:sp modelId="{B10B73B4-5C9C-45F4-8502-81E86C2C6568}">
      <dsp:nvSpPr>
        <dsp:cNvPr id="0" name=""/>
        <dsp:cNvSpPr/>
      </dsp:nvSpPr>
      <dsp:spPr>
        <a:xfrm>
          <a:off x="5065822" y="783977"/>
          <a:ext cx="174217" cy="17421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79BF6-A065-4C00-85A4-5B57F7BAA869}">
      <dsp:nvSpPr>
        <dsp:cNvPr id="0" name=""/>
        <dsp:cNvSpPr/>
      </dsp:nvSpPr>
      <dsp:spPr>
        <a:xfrm>
          <a:off x="6242016" y="1045303"/>
          <a:ext cx="1980154" cy="696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First day of study: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Monday September 14</a:t>
          </a:r>
          <a:r>
            <a:rPr lang="en-US" sz="1800" b="1" kern="1200" baseline="30000" dirty="0"/>
            <a:t>th</a:t>
          </a:r>
          <a:endParaRPr lang="LID4096" sz="1800" b="1" kern="1200" dirty="0"/>
        </a:p>
      </dsp:txBody>
      <dsp:txXfrm>
        <a:off x="6242016" y="1045303"/>
        <a:ext cx="1980154" cy="696869"/>
      </dsp:txXfrm>
    </dsp:sp>
    <dsp:sp modelId="{55E2DF6C-E08F-4C4F-BE80-A3722CF73EDC}">
      <dsp:nvSpPr>
        <dsp:cNvPr id="0" name=""/>
        <dsp:cNvSpPr/>
      </dsp:nvSpPr>
      <dsp:spPr>
        <a:xfrm>
          <a:off x="7144985" y="783977"/>
          <a:ext cx="174217" cy="174217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24A2C-4C80-491C-BEC3-8DA8B38AB974}">
      <dsp:nvSpPr>
        <dsp:cNvPr id="0" name=""/>
        <dsp:cNvSpPr/>
      </dsp:nvSpPr>
      <dsp:spPr>
        <a:xfrm>
          <a:off x="8321179" y="0"/>
          <a:ext cx="1980154" cy="696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</a:t>
          </a:r>
          <a:r>
            <a:rPr lang="en-US" sz="1800" b="1" kern="1200" baseline="30000" dirty="0"/>
            <a:t>st</a:t>
          </a:r>
          <a:r>
            <a:rPr lang="en-US" sz="1800" b="1" kern="1200" dirty="0"/>
            <a:t> Semester ends: Mid December </a:t>
          </a:r>
          <a:endParaRPr lang="LID4096" sz="1800" b="1" kern="1200" dirty="0"/>
        </a:p>
      </dsp:txBody>
      <dsp:txXfrm>
        <a:off x="8321179" y="0"/>
        <a:ext cx="1980154" cy="696869"/>
      </dsp:txXfrm>
    </dsp:sp>
    <dsp:sp modelId="{C36F568F-BD3D-4020-A027-DE90A5DFA9D6}">
      <dsp:nvSpPr>
        <dsp:cNvPr id="0" name=""/>
        <dsp:cNvSpPr/>
      </dsp:nvSpPr>
      <dsp:spPr>
        <a:xfrm>
          <a:off x="9224148" y="783977"/>
          <a:ext cx="174217" cy="17421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8B471F4-F697-4BDF-9575-8918A28D3E4C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776D104-61B9-484B-8A2E-809ECCD24D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59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יוצאים למסע אקדמי שלא הכרתם עד כה.</a:t>
            </a:r>
            <a:r>
              <a:rPr lang="he-IL" baseline="0" dirty="0"/>
              <a:t> אתם לומדים כקבוצה אבל כל אחד יהיה לו את האתגרים הלימודים שלו. מטפסים לאט </a:t>
            </a:r>
            <a:r>
              <a:rPr lang="he-IL" baseline="0" dirty="0" err="1"/>
              <a:t>לאט</a:t>
            </a:r>
            <a:r>
              <a:rPr lang="he-IL" baseline="0" dirty="0"/>
              <a:t> עם החומר.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CE28D-9CF8-4911-A48D-9DE0891BD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2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e-IL" noProof="0" smtClean="0"/>
              <a:pPr/>
              <a:t>17</a:t>
            </a:fld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348722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e-IL" noProof="0" smtClean="0"/>
              <a:pPr/>
              <a:t>18</a:t>
            </a:fld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261166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אופציה 1: להשתמש בכרטיס אשראי ישראלי (לא מומלץ) כי זה יקר ובמידה ומעבדים את הכרטיס אתה</a:t>
            </a:r>
            <a:r>
              <a:rPr lang="he-IL" baseline="0" dirty="0"/>
              <a:t> תקוע</a:t>
            </a:r>
          </a:p>
          <a:p>
            <a:r>
              <a:rPr lang="he-IL" baseline="0" dirty="0"/>
              <a:t>אופציה 2:להעביר כסף מהחשבון הישראלי לדולרי ואח"כ להעביר לחשבון בפורינט</a:t>
            </a:r>
          </a:p>
          <a:p>
            <a:r>
              <a:rPr lang="he-IL" baseline="0" dirty="0"/>
              <a:t>אופציה 3: להעביר מהחשבון בארץ לחשבון הדולרי וממנו לבצע הוצאות בהונגריה </a:t>
            </a:r>
          </a:p>
          <a:p>
            <a:r>
              <a:rPr lang="he-IL" baseline="0" dirty="0"/>
              <a:t>אופציה 4: לא תמיד קיים תלוי בבנק בישראל לקנות </a:t>
            </a:r>
            <a:r>
              <a:rPr lang="he-IL" baseline="0" dirty="0" err="1"/>
              <a:t>פורינטים</a:t>
            </a:r>
            <a:r>
              <a:rPr lang="he-IL" baseline="0" dirty="0"/>
              <a:t> בישראל ולהעביר יש לחשבון פורינט.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CE28D-9CF8-4911-A48D-9DE0891BD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26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67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024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7013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C72D-4C82-482D-9C0E-80E520BE3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4491-A45D-49CD-B7D1-1F34B78D1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0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51D5-2C7E-4114-936D-7344228711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9EEB-B531-4EB8-A13A-8FDB3CD7EC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4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B0CA-51BD-4897-90FB-E0C35A9B07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0059-24AD-4A72-BC6A-DCEC9B3475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64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872F-2271-4186-9BAB-4870F36F4D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D068-E871-41A2-9DC7-1850FB281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74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9052-BAF1-43A0-9D71-90DCB8F02F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4740-96AE-4D54-A9D0-12BA69C234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61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7EC1-68E2-4D79-9155-A427522777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16BBA-FC6A-4EB7-BBBE-2EA624A7F5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6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2988-0EA1-4EC2-9135-9D346832F7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9449-6088-440F-B5FA-BD349F786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89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822A-28D8-48D9-9399-CCA9FAA4D2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60C5-5CC6-4BEC-BFCB-E49826201A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1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286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3C848-651A-45ED-9C1A-AAD282D35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626A-5CF0-4385-AB55-DF6C4F97A2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67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AB32-D111-4F16-827A-AD7E67276D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376A-DD5A-49F1-81DA-083BE5DBE2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93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44FF-03C3-42BC-8071-44A1AB4B4A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7B9E-5ABF-40C0-97FD-028B46DC4B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84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33771" y="214314"/>
            <a:ext cx="10392507" cy="146208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576755" y="2017713"/>
            <a:ext cx="5087816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852139" y="2017713"/>
            <a:ext cx="5087816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31813-10F3-48E1-9BA9-2F57A9BC3DD7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56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33771" y="214314"/>
            <a:ext cx="10392507" cy="146208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576755" y="2017713"/>
            <a:ext cx="5087816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852139" y="2017713"/>
            <a:ext cx="5087816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6852139" y="4151313"/>
            <a:ext cx="5087816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24E3-84B1-43C3-A075-E3E706725836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75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94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9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51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60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6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587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36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90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0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96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04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36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1533771" y="214313"/>
            <a:ext cx="10406184" cy="591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90F8-57C4-4466-9306-1AD8F4211A5B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4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460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545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156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387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5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50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4F75-FBC4-449D-84AE-7C5E250970AF}" type="datetimeFigureOut">
              <a:rPr lang="he-IL" smtClean="0"/>
              <a:t>כ"ז/אב/תש"ף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8555E-B077-4374-BCD3-7035FF9249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19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AB197-91AC-457B-ABF8-3D0F3DEC1C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82C279-2522-4A36-85E0-F41AEAAE8F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1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4F75-FBC4-449D-84AE-7C5E250970A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כ"ז/אב/תש"ף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8555E-B077-4374-BCD3-7035FF92495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2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oldtranszfer.h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vcsoport.hu/en" TargetMode="External"/><Relationship Id="rId5" Type="http://schemas.openxmlformats.org/officeDocument/2006/relationships/hyperlink" Target="https://szegedtranszfer.hu/" TargetMode="External"/><Relationship Id="rId4" Type="http://schemas.openxmlformats.org/officeDocument/2006/relationships/hyperlink" Target="http://www.pegazustranszfer.h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zegedmed.hu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d1.fs@med.u-szeged.h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images.google.co.il/imgres?imgurl=http://www.budapestapartments.info/image/kertesz_m/max/Kertesz%20Layout_New.jpg&amp;imgrefurl=http://www.budapestapartments.info/kertesz_sun.htm&amp;h=415&amp;w=433&amp;sz=36&amp;tbnid=htAVKQ8Oqi8J:&amp;tbnh=117&amp;tbnw=123&amp;hl=iw&amp;start=7&amp;prev=/images?q=+in+budapestapartments&amp;svnum=10&amp;hl=iw&amp;lr=&amp;sa=N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3.jpeg"/><Relationship Id="rId7" Type="http://schemas.openxmlformats.org/officeDocument/2006/relationships/slide" Target="slide28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35.xml"/><Relationship Id="rId11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slide" Target="slide37.xml"/><Relationship Id="rId4" Type="http://schemas.openxmlformats.org/officeDocument/2006/relationships/image" Target="../media/image44.jpeg"/><Relationship Id="rId9" Type="http://schemas.openxmlformats.org/officeDocument/2006/relationships/slide" Target="slide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veszkert.u-szeged.hu/en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iffeisen.hu/" TargetMode="External"/><Relationship Id="rId13" Type="http://schemas.openxmlformats.org/officeDocument/2006/relationships/image" Target="../media/image55.jpeg"/><Relationship Id="rId3" Type="http://schemas.openxmlformats.org/officeDocument/2006/relationships/image" Target="../media/image52.png"/><Relationship Id="rId7" Type="http://schemas.openxmlformats.org/officeDocument/2006/relationships/hyperlink" Target="http://www.cib.hu/" TargetMode="External"/><Relationship Id="rId12" Type="http://schemas.openxmlformats.org/officeDocument/2006/relationships/hyperlink" Target="http://www.mkb.hu/index.mkb" TargetMode="External"/><Relationship Id="rId17" Type="http://schemas.openxmlformats.org/officeDocument/2006/relationships/image" Target="../media/image57.png"/><Relationship Id="rId2" Type="http://schemas.openxmlformats.org/officeDocument/2006/relationships/image" Target="../media/image9.jpg"/><Relationship Id="rId16" Type="http://schemas.openxmlformats.org/officeDocument/2006/relationships/hyperlink" Target="http://www.erstebank.hu/onlin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stebank.hu/" TargetMode="External"/><Relationship Id="rId11" Type="http://schemas.openxmlformats.org/officeDocument/2006/relationships/image" Target="../media/image54.png"/><Relationship Id="rId5" Type="http://schemas.openxmlformats.org/officeDocument/2006/relationships/hyperlink" Target="http://www.otpbank.hu/" TargetMode="External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hyperlink" Target="http://www.mkb.hu/" TargetMode="External"/><Relationship Id="rId9" Type="http://schemas.openxmlformats.org/officeDocument/2006/relationships/hyperlink" Target="http://www.budapestbank.hu/" TargetMode="External"/><Relationship Id="rId14" Type="http://schemas.openxmlformats.org/officeDocument/2006/relationships/hyperlink" Target="http://www.cib.hu/inde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://www.telenor.hu/en" TargetMode="External"/><Relationship Id="rId7" Type="http://schemas.openxmlformats.org/officeDocument/2006/relationships/hyperlink" Target="http://www.vodafone.hu/index_eng.html" TargetMode="External"/><Relationship Id="rId12" Type="http://schemas.openxmlformats.org/officeDocument/2006/relationships/image" Target="../media/image6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jpeg"/><Relationship Id="rId5" Type="http://schemas.openxmlformats.org/officeDocument/2006/relationships/hyperlink" Target="http://www.t-mobile.net/CDA/home,19,0,,en.html?w=1024&amp;h=603" TargetMode="External"/><Relationship Id="rId10" Type="http://schemas.openxmlformats.org/officeDocument/2006/relationships/image" Target="../media/image61.png"/><Relationship Id="rId4" Type="http://schemas.openxmlformats.org/officeDocument/2006/relationships/hyperlink" Target="http://www.europetell.hu/" TargetMode="External"/><Relationship Id="rId9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an.hu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diotaxi-szeged.hu/" TargetMode="External"/><Relationship Id="rId4" Type="http://schemas.openxmlformats.org/officeDocument/2006/relationships/hyperlink" Target="http://www.taxi3.hu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bah.hu/index.php?option=com_k2&amp;view=item&amp;id=395:appointment-booking&amp;lang=e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mbah.hu/index.php?option=com_docman&amp;task=cat_view&amp;gid=455&amp;lang=en" TargetMode="External"/><Relationship Id="rId4" Type="http://schemas.openxmlformats.org/officeDocument/2006/relationships/hyperlink" Target="http://www.bmbah.hu/index.php?option=com_docman&amp;task=cat_view&amp;lang=en&amp;gid=446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govforms.gov.il/mw/forms/ExitFromIsrael@health.gov.il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ing.com/" TargetMode="External"/><Relationship Id="rId3" Type="http://schemas.openxmlformats.org/officeDocument/2006/relationships/hyperlink" Target="http://www.flyup.com/" TargetMode="External"/><Relationship Id="rId7" Type="http://schemas.openxmlformats.org/officeDocument/2006/relationships/hyperlink" Target="http://www.hotels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irbnb.com/" TargetMode="External"/><Relationship Id="rId5" Type="http://schemas.openxmlformats.org/officeDocument/2006/relationships/hyperlink" Target="http://www.ryanair.com/" TargetMode="External"/><Relationship Id="rId4" Type="http://schemas.openxmlformats.org/officeDocument/2006/relationships/hyperlink" Target="http://www.wizzair.com/" TargetMode="Externa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outdoor, grass, building, park&#10;&#10;Description automatically generated">
            <a:extLst>
              <a:ext uri="{FF2B5EF4-FFF2-40B4-BE49-F238E27FC236}">
                <a16:creationId xmlns:a16="http://schemas.microsoft.com/office/drawing/2014/main" id="{F98B69AB-783C-4D7D-B87D-B227680F6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r="19301"/>
          <a:stretch/>
        </p:blipFill>
        <p:spPr>
          <a:xfrm>
            <a:off x="2" y="10"/>
            <a:ext cx="12191997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15999" y="2428336"/>
            <a:ext cx="7735426" cy="3282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מפגש</a:t>
            </a:r>
            <a:r>
              <a:rPr lang="en-US" sz="66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הכנה 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לעיר</a:t>
            </a:r>
            <a:r>
              <a:rPr lang="en-US" sz="66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סגד</a:t>
            </a:r>
            <a:r>
              <a:rPr lang="en-US" sz="66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הונגריה</a:t>
            </a:r>
            <a:r>
              <a:rPr lang="en-US" sz="66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48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DD255FA-8EA3-4239-B591-1838CF3A7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0" r="1" b="1"/>
          <a:stretch/>
        </p:blipFill>
        <p:spPr>
          <a:xfrm>
            <a:off x="1384517" y="2386663"/>
            <a:ext cx="1333585" cy="1178326"/>
          </a:xfrm>
          <a:custGeom>
            <a:avLst/>
            <a:gdLst/>
            <a:ahLst/>
            <a:cxnLst/>
            <a:rect l="l" t="t" r="r" b="b"/>
            <a:pathLst>
              <a:path w="2034550" h="1797684">
                <a:moveTo>
                  <a:pt x="585760" y="0"/>
                </a:moveTo>
                <a:cubicBezTo>
                  <a:pt x="585760" y="0"/>
                  <a:pt x="585760" y="0"/>
                  <a:pt x="1448790" y="0"/>
                </a:cubicBezTo>
                <a:cubicBezTo>
                  <a:pt x="1502846" y="0"/>
                  <a:pt x="1555038" y="29714"/>
                  <a:pt x="1581134" y="77999"/>
                </a:cubicBezTo>
                <a:cubicBezTo>
                  <a:pt x="1581134" y="77999"/>
                  <a:pt x="1581134" y="77999"/>
                  <a:pt x="2013580" y="822701"/>
                </a:cubicBezTo>
                <a:cubicBezTo>
                  <a:pt x="2041540" y="869128"/>
                  <a:pt x="2041540" y="928556"/>
                  <a:pt x="2013580" y="974984"/>
                </a:cubicBezTo>
                <a:cubicBezTo>
                  <a:pt x="2013580" y="974984"/>
                  <a:pt x="2013580" y="974984"/>
                  <a:pt x="1581134" y="1719685"/>
                </a:cubicBezTo>
                <a:cubicBezTo>
                  <a:pt x="1555038" y="1767970"/>
                  <a:pt x="1502846" y="1797684"/>
                  <a:pt x="1448790" y="1797684"/>
                </a:cubicBezTo>
                <a:cubicBezTo>
                  <a:pt x="1448790" y="1797684"/>
                  <a:pt x="1448790" y="1797684"/>
                  <a:pt x="585760" y="1797684"/>
                </a:cubicBezTo>
                <a:cubicBezTo>
                  <a:pt x="529841" y="1797684"/>
                  <a:pt x="479513" y="1767970"/>
                  <a:pt x="451553" y="1719685"/>
                </a:cubicBezTo>
                <a:cubicBezTo>
                  <a:pt x="451553" y="1719685"/>
                  <a:pt x="451553" y="1719685"/>
                  <a:pt x="20970" y="974984"/>
                </a:cubicBezTo>
                <a:cubicBezTo>
                  <a:pt x="-6990" y="928556"/>
                  <a:pt x="-6990" y="869128"/>
                  <a:pt x="20970" y="822701"/>
                </a:cubicBezTo>
                <a:cubicBezTo>
                  <a:pt x="20970" y="822701"/>
                  <a:pt x="20970" y="822701"/>
                  <a:pt x="451553" y="77999"/>
                </a:cubicBezTo>
                <a:cubicBezTo>
                  <a:pt x="479513" y="29714"/>
                  <a:pt x="529841" y="0"/>
                  <a:pt x="585760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pic>
        <p:nvPicPr>
          <p:cNvPr id="5" name="Picture 4" descr="A large building&#10;&#10;Description automatically generated">
            <a:extLst>
              <a:ext uri="{FF2B5EF4-FFF2-40B4-BE49-F238E27FC236}">
                <a16:creationId xmlns:a16="http://schemas.microsoft.com/office/drawing/2014/main" id="{E6AE34BC-07EC-46B1-BA9E-65021C469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8" b="1"/>
          <a:stretch/>
        </p:blipFill>
        <p:spPr>
          <a:xfrm>
            <a:off x="2017069" y="315331"/>
            <a:ext cx="2034550" cy="1797684"/>
          </a:xfrm>
          <a:custGeom>
            <a:avLst/>
            <a:gdLst/>
            <a:ahLst/>
            <a:cxnLst/>
            <a:rect l="l" t="t" r="r" b="b"/>
            <a:pathLst>
              <a:path w="2034550" h="1797684">
                <a:moveTo>
                  <a:pt x="585760" y="0"/>
                </a:moveTo>
                <a:cubicBezTo>
                  <a:pt x="585760" y="0"/>
                  <a:pt x="585760" y="0"/>
                  <a:pt x="1448790" y="0"/>
                </a:cubicBezTo>
                <a:cubicBezTo>
                  <a:pt x="1502846" y="0"/>
                  <a:pt x="1555038" y="29714"/>
                  <a:pt x="1581134" y="77999"/>
                </a:cubicBezTo>
                <a:cubicBezTo>
                  <a:pt x="1581134" y="77999"/>
                  <a:pt x="1581134" y="77999"/>
                  <a:pt x="2013580" y="822701"/>
                </a:cubicBezTo>
                <a:cubicBezTo>
                  <a:pt x="2041540" y="869128"/>
                  <a:pt x="2041540" y="928556"/>
                  <a:pt x="2013580" y="974984"/>
                </a:cubicBezTo>
                <a:cubicBezTo>
                  <a:pt x="2013580" y="974984"/>
                  <a:pt x="2013580" y="974984"/>
                  <a:pt x="1581134" y="1719685"/>
                </a:cubicBezTo>
                <a:cubicBezTo>
                  <a:pt x="1555038" y="1767970"/>
                  <a:pt x="1502846" y="1797684"/>
                  <a:pt x="1448790" y="1797684"/>
                </a:cubicBezTo>
                <a:cubicBezTo>
                  <a:pt x="1448790" y="1797684"/>
                  <a:pt x="1448790" y="1797684"/>
                  <a:pt x="585760" y="1797684"/>
                </a:cubicBezTo>
                <a:cubicBezTo>
                  <a:pt x="529841" y="1797684"/>
                  <a:pt x="479513" y="1767970"/>
                  <a:pt x="451553" y="1719685"/>
                </a:cubicBezTo>
                <a:cubicBezTo>
                  <a:pt x="451553" y="1719685"/>
                  <a:pt x="451553" y="1719685"/>
                  <a:pt x="20970" y="974984"/>
                </a:cubicBezTo>
                <a:cubicBezTo>
                  <a:pt x="-6990" y="928556"/>
                  <a:pt x="-6990" y="869128"/>
                  <a:pt x="20970" y="822701"/>
                </a:cubicBezTo>
                <a:cubicBezTo>
                  <a:pt x="20970" y="822701"/>
                  <a:pt x="20970" y="822701"/>
                  <a:pt x="451553" y="77999"/>
                </a:cubicBezTo>
                <a:cubicBezTo>
                  <a:pt x="479513" y="29714"/>
                  <a:pt x="529841" y="0"/>
                  <a:pt x="585760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pic>
        <p:nvPicPr>
          <p:cNvPr id="7" name="Picture 6" descr="A picture containing outdoor, building, church, clock&#10;&#10;Description automatically generated">
            <a:extLst>
              <a:ext uri="{FF2B5EF4-FFF2-40B4-BE49-F238E27FC236}">
                <a16:creationId xmlns:a16="http://schemas.microsoft.com/office/drawing/2014/main" id="{E70FA7D1-5357-478F-84AF-EBA1D11927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10007" b="6"/>
          <a:stretch/>
        </p:blipFill>
        <p:spPr>
          <a:xfrm>
            <a:off x="449206" y="563364"/>
            <a:ext cx="1333586" cy="1178326"/>
          </a:xfrm>
          <a:custGeom>
            <a:avLst/>
            <a:gdLst/>
            <a:ahLst/>
            <a:cxnLst/>
            <a:rect l="l" t="t" r="r" b="b"/>
            <a:pathLst>
              <a:path w="2034550" h="1797684">
                <a:moveTo>
                  <a:pt x="585760" y="0"/>
                </a:moveTo>
                <a:cubicBezTo>
                  <a:pt x="585760" y="0"/>
                  <a:pt x="585760" y="0"/>
                  <a:pt x="1448790" y="0"/>
                </a:cubicBezTo>
                <a:cubicBezTo>
                  <a:pt x="1502846" y="0"/>
                  <a:pt x="1555038" y="29714"/>
                  <a:pt x="1581134" y="77999"/>
                </a:cubicBezTo>
                <a:cubicBezTo>
                  <a:pt x="1581134" y="77999"/>
                  <a:pt x="1581134" y="77999"/>
                  <a:pt x="2013580" y="822701"/>
                </a:cubicBezTo>
                <a:cubicBezTo>
                  <a:pt x="2041540" y="869128"/>
                  <a:pt x="2041540" y="928556"/>
                  <a:pt x="2013580" y="974984"/>
                </a:cubicBezTo>
                <a:cubicBezTo>
                  <a:pt x="2013580" y="974984"/>
                  <a:pt x="2013580" y="974984"/>
                  <a:pt x="1581134" y="1719685"/>
                </a:cubicBezTo>
                <a:cubicBezTo>
                  <a:pt x="1555038" y="1767970"/>
                  <a:pt x="1502846" y="1797684"/>
                  <a:pt x="1448790" y="1797684"/>
                </a:cubicBezTo>
                <a:cubicBezTo>
                  <a:pt x="1448790" y="1797684"/>
                  <a:pt x="1448790" y="1797684"/>
                  <a:pt x="585760" y="1797684"/>
                </a:cubicBezTo>
                <a:cubicBezTo>
                  <a:pt x="529841" y="1797684"/>
                  <a:pt x="479513" y="1767970"/>
                  <a:pt x="451553" y="1719685"/>
                </a:cubicBezTo>
                <a:cubicBezTo>
                  <a:pt x="451553" y="1719685"/>
                  <a:pt x="451553" y="1719685"/>
                  <a:pt x="20970" y="974984"/>
                </a:cubicBezTo>
                <a:cubicBezTo>
                  <a:pt x="-6990" y="928556"/>
                  <a:pt x="-6990" y="869128"/>
                  <a:pt x="20970" y="822701"/>
                </a:cubicBezTo>
                <a:cubicBezTo>
                  <a:pt x="20970" y="822701"/>
                  <a:pt x="20970" y="822701"/>
                  <a:pt x="451553" y="77999"/>
                </a:cubicBezTo>
                <a:cubicBezTo>
                  <a:pt x="479513" y="29714"/>
                  <a:pt x="529841" y="0"/>
                  <a:pt x="585760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041784" y="2011088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21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2232400" y="-106363"/>
            <a:ext cx="955963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איך להגיע </a:t>
            </a:r>
            <a:r>
              <a:rPr lang="he-IL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לסגד</a:t>
            </a:r>
            <a:r>
              <a:rPr lang="he-IL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246" y="876072"/>
            <a:ext cx="11552496" cy="54530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e-IL" sz="2000" b="1" u="sng" dirty="0">
                <a:latin typeface="Gisha" pitchFamily="34" charset="-79"/>
                <a:ea typeface="Tahoma" pitchFamily="34" charset="0"/>
                <a:cs typeface="Gisha" pitchFamily="34" charset="-79"/>
              </a:rPr>
              <a:t>שאטלים</a:t>
            </a:r>
            <a:r>
              <a:rPr lang="he-IL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 (הזמנה מראש!!!): </a:t>
            </a:r>
            <a:r>
              <a:rPr lang="en-US" sz="2000" dirty="0">
                <a:latin typeface="Gisha" pitchFamily="34" charset="-79"/>
                <a:ea typeface="Tahoma" pitchFamily="34" charset="0"/>
                <a:cs typeface="Gisha" pitchFamily="34" charset="-79"/>
                <a:hlinkClick r:id="rId3"/>
              </a:rPr>
              <a:t>https://zoldtranszfer.hu/</a:t>
            </a:r>
            <a:endParaRPr lang="he-IL" sz="2000" dirty="0">
              <a:latin typeface="Gisha" pitchFamily="34" charset="-79"/>
              <a:ea typeface="Tahoma" pitchFamily="34" charset="0"/>
              <a:cs typeface="Gisha" pitchFamily="34" charset="-79"/>
            </a:endParaRPr>
          </a:p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he-IL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                               </a:t>
            </a:r>
            <a:r>
              <a:rPr lang="en-US" sz="2000" dirty="0">
                <a:latin typeface="Gisha" pitchFamily="34" charset="-79"/>
                <a:ea typeface="Tahoma" pitchFamily="34" charset="0"/>
                <a:cs typeface="Gisha" pitchFamily="34" charset="-79"/>
                <a:hlinkClick r:id="rId4"/>
              </a:rPr>
              <a:t>http://www.pegazustranszfer.hu/</a:t>
            </a:r>
            <a:r>
              <a:rPr lang="he-IL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  </a:t>
            </a:r>
          </a:p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000" dirty="0">
                <a:latin typeface="Gisha" pitchFamily="34" charset="-79"/>
                <a:ea typeface="Tahoma" pitchFamily="34" charset="0"/>
                <a:cs typeface="Gisha" pitchFamily="34" charset="-79"/>
                <a:hlinkClick r:id="rId5"/>
              </a:rPr>
              <a:t>https://szegedtranszfer.hu/</a:t>
            </a:r>
            <a:r>
              <a:rPr lang="en-US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                                        </a:t>
            </a:r>
            <a:r>
              <a:rPr lang="he-IL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                                         </a:t>
            </a:r>
          </a:p>
          <a:p>
            <a:pPr marL="274320" indent="-27432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he-IL" sz="2000" b="1" u="sng" dirty="0">
                <a:latin typeface="Gisha" pitchFamily="34" charset="-79"/>
                <a:ea typeface="Tahoma" pitchFamily="34" charset="0"/>
                <a:cs typeface="Gisha" pitchFamily="34" charset="-79"/>
              </a:rPr>
              <a:t>נהגי מוניות (סגד): </a:t>
            </a:r>
            <a:r>
              <a:rPr lang="he-IL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(הזמנה מראש!!!)</a:t>
            </a:r>
            <a:endParaRPr lang="he-IL" sz="2000" b="1" u="sng" dirty="0">
              <a:latin typeface="Gisha" pitchFamily="34" charset="-79"/>
              <a:ea typeface="Tahoma" pitchFamily="34" charset="0"/>
              <a:cs typeface="Gisha" pitchFamily="34" charset="-79"/>
            </a:endParaRPr>
          </a:p>
          <a:p>
            <a:pPr marL="274320" indent="-274320" algn="ctr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b="1" dirty="0">
                <a:latin typeface="Gisha" pitchFamily="34" charset="-79"/>
                <a:ea typeface="Tahoma" pitchFamily="34" charset="0"/>
                <a:cs typeface="Gisha" pitchFamily="34" charset="-79"/>
              </a:rPr>
              <a:t>Tamas Pete +36-20-9720100         Laszlo </a:t>
            </a:r>
            <a:r>
              <a:rPr lang="en-US" b="1" dirty="0" err="1">
                <a:latin typeface="Gisha" pitchFamily="34" charset="-79"/>
                <a:ea typeface="Tahoma" pitchFamily="34" charset="0"/>
                <a:cs typeface="Gisha" pitchFamily="34" charset="-79"/>
              </a:rPr>
              <a:t>Albeti</a:t>
            </a:r>
            <a:r>
              <a:rPr lang="en-US" b="1" dirty="0">
                <a:latin typeface="Gisha" pitchFamily="34" charset="-79"/>
                <a:ea typeface="Tahoma" pitchFamily="34" charset="0"/>
                <a:cs typeface="Gisha" pitchFamily="34" charset="-79"/>
              </a:rPr>
              <a:t> +36-20-9722558</a:t>
            </a:r>
            <a:endParaRPr lang="he-IL" b="1" dirty="0">
              <a:latin typeface="Gisha" pitchFamily="34" charset="-79"/>
              <a:ea typeface="Tahoma" pitchFamily="34" charset="0"/>
              <a:cs typeface="Gisha" pitchFamily="34" charset="-79"/>
            </a:endParaRPr>
          </a:p>
          <a:p>
            <a:pPr marL="274320" indent="-274320" algn="ctr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dirty="0">
                <a:latin typeface="Gisha" pitchFamily="34" charset="-79"/>
                <a:ea typeface="Tahoma" pitchFamily="34" charset="0"/>
                <a:cs typeface="Gisha" pitchFamily="34" charset="-79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Gisha" pitchFamily="34" charset="-79"/>
                <a:ea typeface="Tahoma" pitchFamily="34" charset="0"/>
                <a:cs typeface="Gisha" pitchFamily="34" charset="-79"/>
              </a:rPr>
              <a:t>Joseph +36-30-2858027</a:t>
            </a:r>
            <a:endParaRPr lang="he-IL" b="1" dirty="0">
              <a:solidFill>
                <a:srgbClr val="0070C0"/>
              </a:solidFill>
              <a:latin typeface="Gisha" pitchFamily="34" charset="-79"/>
              <a:ea typeface="Tahoma" pitchFamily="34" charset="0"/>
              <a:cs typeface="Gisha" pitchFamily="34" charset="-79"/>
            </a:endParaRP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he-IL" sz="2000" dirty="0">
              <a:latin typeface="Gisha" pitchFamily="34" charset="-79"/>
              <a:ea typeface="Tahoma" pitchFamily="34" charset="0"/>
              <a:cs typeface="Gisha" pitchFamily="34" charset="-79"/>
            </a:endParaRP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000" b="1" u="sng" dirty="0">
                <a:latin typeface="Gisha" pitchFamily="34" charset="-79"/>
                <a:ea typeface="Tahoma" pitchFamily="34" charset="0"/>
                <a:cs typeface="Gisha" pitchFamily="34" charset="-79"/>
              </a:rPr>
              <a:t>רכבת:</a:t>
            </a:r>
            <a:r>
              <a:rPr lang="he-IL" sz="2000" b="1" dirty="0">
                <a:latin typeface="Gisha" pitchFamily="34" charset="-79"/>
                <a:ea typeface="Tahoma" pitchFamily="34" charset="0"/>
                <a:cs typeface="Gisha" pitchFamily="34" charset="-79"/>
              </a:rPr>
              <a:t>  </a:t>
            </a:r>
            <a:r>
              <a:rPr lang="he-IL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נסיעה מהשדה באוטובוס </a:t>
            </a:r>
            <a:r>
              <a:rPr lang="en-US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E</a:t>
            </a:r>
            <a:r>
              <a:rPr lang="he-IL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200 לתחנת </a:t>
            </a:r>
            <a:r>
              <a:rPr lang="en-US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 </a:t>
            </a:r>
            <a:r>
              <a:rPr lang="en-US" sz="2000" b="1" dirty="0" err="1">
                <a:latin typeface="Gisha" pitchFamily="34" charset="-79"/>
                <a:ea typeface="Tahoma" pitchFamily="34" charset="0"/>
                <a:cs typeface="Gisha" pitchFamily="34" charset="-79"/>
              </a:rPr>
              <a:t>Ferihegy</a:t>
            </a:r>
            <a:r>
              <a:rPr lang="en-US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 </a:t>
            </a:r>
            <a:r>
              <a:rPr lang="he-IL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ומשם ברכבת לסגד ברכבת </a:t>
            </a:r>
            <a:r>
              <a:rPr lang="en-US" sz="2000" b="1" dirty="0">
                <a:latin typeface="Gisha" pitchFamily="34" charset="-79"/>
                <a:ea typeface="Tahoma" pitchFamily="34" charset="0"/>
                <a:cs typeface="Gisha" pitchFamily="34" charset="-79"/>
              </a:rPr>
              <a:t>Intercity </a:t>
            </a:r>
            <a:endParaRPr lang="he-IL" sz="2000" dirty="0">
              <a:latin typeface="Gisha" pitchFamily="34" charset="-79"/>
              <a:ea typeface="Tahoma" pitchFamily="34" charset="0"/>
              <a:cs typeface="Gisha" pitchFamily="34" charset="-79"/>
            </a:endParaRP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000" dirty="0">
                <a:solidFill>
                  <a:srgbClr val="FF0000"/>
                </a:solidFill>
                <a:latin typeface="Gisha" pitchFamily="34" charset="-79"/>
                <a:ea typeface="Tahoma" pitchFamily="34" charset="0"/>
                <a:cs typeface="Gisha" pitchFamily="34" charset="-79"/>
              </a:rPr>
              <a:t>* מומלץ להתעדכן, בקיץ עשויים להיות שיפוצים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000" dirty="0">
                <a:latin typeface="Gisha" pitchFamily="34" charset="-79"/>
                <a:ea typeface="Tahoma" pitchFamily="34" charset="0"/>
                <a:cs typeface="Gisha" pitchFamily="34" charset="-79"/>
              </a:rPr>
              <a:t> פרטים ולוחות זמנים באתר: </a:t>
            </a:r>
            <a:r>
              <a:rPr lang="en-US" sz="2000" dirty="0">
                <a:solidFill>
                  <a:srgbClr val="FF0000"/>
                </a:solidFill>
                <a:latin typeface="Gisha" pitchFamily="34" charset="-79"/>
                <a:ea typeface="Tahoma" pitchFamily="34" charset="0"/>
                <a:cs typeface="Gisha" pitchFamily="34" charset="-79"/>
                <a:hlinkClick r:id="rId6"/>
              </a:rPr>
              <a:t>https://www.mavcsoport.hu/en</a:t>
            </a:r>
            <a:r>
              <a:rPr lang="he-IL" sz="2000" dirty="0">
                <a:solidFill>
                  <a:srgbClr val="FF0000"/>
                </a:solidFill>
                <a:latin typeface="Gisha" pitchFamily="34" charset="-79"/>
                <a:ea typeface="Tahoma" pitchFamily="34" charset="0"/>
                <a:cs typeface="Gisha" pitchFamily="34" charset="-79"/>
              </a:rPr>
              <a:t> 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he-IL" sz="2000" b="1" u="sng" dirty="0">
              <a:solidFill>
                <a:srgbClr val="FF0000"/>
              </a:solidFill>
              <a:latin typeface="Gisha" pitchFamily="34" charset="-79"/>
              <a:ea typeface="Tahoma" pitchFamily="34" charset="0"/>
              <a:cs typeface="Gisha" pitchFamily="34" charset="-79"/>
            </a:endParaRP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000" b="1" u="sng" dirty="0">
                <a:latin typeface="Gisha" pitchFamily="34" charset="-79"/>
                <a:ea typeface="Tahoma" pitchFamily="34" charset="0"/>
                <a:cs typeface="Gisha" pitchFamily="34" charset="-79"/>
              </a:rPr>
              <a:t>השכרת רכב בשדה </a:t>
            </a:r>
            <a:endParaRPr lang="he-IL" dirty="0">
              <a:latin typeface="Gisha" pitchFamily="34" charset="-79"/>
              <a:ea typeface="Tahoma" pitchFamily="34" charset="0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12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1676400" y="59445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מזכירות האנגלית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35248" y="322300"/>
            <a:ext cx="8610600" cy="562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800" dirty="0">
                <a:latin typeface="Gisha" pitchFamily="34" charset="-79"/>
              </a:rPr>
              <a:t>Website: </a:t>
            </a:r>
            <a:r>
              <a:rPr lang="en-US" sz="2800" dirty="0">
                <a:latin typeface="Gisha" pitchFamily="34" charset="-79"/>
                <a:hlinkClick r:id="rId3"/>
              </a:rPr>
              <a:t>http://szegedmed.hu</a:t>
            </a:r>
            <a:r>
              <a:rPr lang="en-US" sz="2800" dirty="0">
                <a:latin typeface="Gisha" pitchFamily="34" charset="-79"/>
              </a:rPr>
              <a:t>  </a:t>
            </a:r>
            <a:br>
              <a:rPr lang="en-US" sz="2800" dirty="0">
                <a:latin typeface="Gisha" pitchFamily="34" charset="-79"/>
              </a:rPr>
            </a:br>
            <a:r>
              <a:rPr lang="en-US" sz="2800" dirty="0">
                <a:latin typeface="Gisha" pitchFamily="34" charset="-79"/>
              </a:rPr>
              <a:t>Address: Dom </a:t>
            </a:r>
            <a:r>
              <a:rPr lang="en-US" sz="2800" dirty="0" err="1">
                <a:latin typeface="Gisha" pitchFamily="34" charset="-79"/>
              </a:rPr>
              <a:t>ter</a:t>
            </a:r>
            <a:r>
              <a:rPr lang="en-US" sz="2800" dirty="0">
                <a:latin typeface="Gisha" pitchFamily="34" charset="-79"/>
              </a:rPr>
              <a:t> 12 Szeged, H-6720</a:t>
            </a:r>
          </a:p>
          <a:p>
            <a:pPr algn="ctr" rtl="0">
              <a:lnSpc>
                <a:spcPct val="150000"/>
              </a:lnSpc>
              <a:defRPr/>
            </a:pPr>
            <a:r>
              <a:rPr lang="en-US" sz="2800" b="1" dirty="0">
                <a:latin typeface="Gisha" pitchFamily="34" charset="-79"/>
              </a:rPr>
              <a:t>Foreign Students' Secretariat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800" dirty="0">
                <a:latin typeface="Gisha" pitchFamily="34" charset="-79"/>
              </a:rPr>
              <a:t>Reception hours: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800" dirty="0">
                <a:latin typeface="Gisha" pitchFamily="34" charset="-79"/>
              </a:rPr>
              <a:t>Tuesday and Thursday: 09.30 - 12.00, 14.30 - 15.30</a:t>
            </a:r>
          </a:p>
          <a:p>
            <a:pPr algn="l"/>
            <a:r>
              <a:rPr lang="en-US" sz="2800" dirty="0">
                <a:latin typeface="Gisha" pitchFamily="34" charset="-79"/>
              </a:rPr>
              <a:t>Monday, Wednesday and Friday: 09.30 - 12.00</a:t>
            </a:r>
            <a:endParaRPr lang="he-IL" sz="2800" dirty="0">
              <a:latin typeface="Gisha" pitchFamily="34" charset="-79"/>
            </a:endParaRPr>
          </a:p>
          <a:p>
            <a:pPr algn="l"/>
            <a:br>
              <a:rPr lang="en-US" sz="2800" dirty="0">
                <a:latin typeface="Gisha" pitchFamily="34" charset="-79"/>
              </a:rPr>
            </a:br>
            <a:r>
              <a:rPr lang="en-US" sz="2800" dirty="0">
                <a:hlinkClick r:id="rId4"/>
              </a:rPr>
              <a:t>med1.fs@med.u-szeged.hu</a:t>
            </a:r>
            <a:br>
              <a:rPr lang="en-US" sz="2800" dirty="0"/>
            </a:br>
            <a:r>
              <a:rPr lang="en-US" sz="2800" dirty="0"/>
              <a:t>Tel.: + 36 62 545-031</a:t>
            </a:r>
          </a:p>
          <a:p>
            <a:pPr algn="l" rtl="0">
              <a:lnSpc>
                <a:spcPct val="150000"/>
              </a:lnSpc>
              <a:defRPr/>
            </a:pPr>
            <a:endParaRPr lang="en-US" sz="2800" dirty="0">
              <a:latin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498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997" y="0"/>
            <a:ext cx="9561342" cy="700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1" y="304800"/>
            <a:ext cx="2316211" cy="40011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מפת האוניברסיטה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28363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2487773" y="5927799"/>
            <a:ext cx="955963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מה לארוז </a:t>
            </a: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689020" y="494878"/>
            <a:ext cx="9157141" cy="4417180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ביגוד חם</a:t>
            </a:r>
          </a:p>
          <a:p>
            <a:pPr marL="273050" marR="0" lvl="0" indent="-27305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ערכת תרופות (תרופות לצינון, טיפות אף)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לבדוק תוקף לטווח הארוך!!!!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 </a:t>
            </a:r>
          </a:p>
          <a:p>
            <a:pPr marL="273050" marR="0" lvl="0" indent="-27305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מתאם לשקע חשמל !!!</a:t>
            </a:r>
          </a:p>
          <a:p>
            <a:pPr marL="273050" marR="0" lvl="0" indent="-27305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תמונות פספורט </a:t>
            </a:r>
          </a:p>
          <a:p>
            <a:pPr marL="273050" marR="0" lvl="0" indent="-27305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חליפת מבחנים (כולל עניבות) – לא להגזים במחיר !</a:t>
            </a:r>
          </a:p>
          <a:p>
            <a:pPr marL="273050" marR="0" lvl="0" indent="-27305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מגבת / מצעים</a:t>
            </a:r>
          </a:p>
          <a:p>
            <a:pPr marL="273050" marR="0" lvl="0" indent="-27305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אוכל ישראלי (תבלינים, קפה שחור וספרי מתכונים של אימא)</a:t>
            </a:r>
          </a:p>
        </p:txBody>
      </p:sp>
      <p:pic>
        <p:nvPicPr>
          <p:cNvPr id="3" name="Picture 2" descr="A close up of electronics&#10;&#10;Description automatically generated">
            <a:extLst>
              <a:ext uri="{FF2B5EF4-FFF2-40B4-BE49-F238E27FC236}">
                <a16:creationId xmlns:a16="http://schemas.microsoft.com/office/drawing/2014/main" id="{1233C32F-DA6A-4CFA-85F7-204637CC2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179"/>
            <a:ext cx="2596879" cy="2596879"/>
          </a:xfrm>
          <a:prstGeom prst="rect">
            <a:avLst/>
          </a:prstGeom>
        </p:spPr>
      </p:pic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89001D91-A5AF-43C2-A512-5B1699E38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2" y="1012767"/>
            <a:ext cx="2402977" cy="14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5868778"/>
            <a:ext cx="10515600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סידורים בישראל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71500" y="613388"/>
            <a:ext cx="11049000" cy="5918171"/>
          </a:xfrm>
        </p:spPr>
        <p:txBody>
          <a:bodyPr>
            <a:normAutofit/>
          </a:bodyPr>
          <a:lstStyle/>
          <a:p>
            <a:pPr marL="273050" indent="-273050">
              <a:lnSpc>
                <a:spcPct val="150000"/>
              </a:lnSpc>
            </a:pPr>
            <a:r>
              <a:rPr lang="he-IL" dirty="0">
                <a:solidFill>
                  <a:schemeClr val="tx2">
                    <a:lumMod val="50000"/>
                  </a:schemeClr>
                </a:solidFill>
                <a:latin typeface="Gisha" pitchFamily="34" charset="-79"/>
              </a:rPr>
              <a:t>הסדרת תשלום </a:t>
            </a:r>
            <a:r>
              <a:rPr lang="he-IL" b="1" u="sng" dirty="0">
                <a:solidFill>
                  <a:schemeClr val="tx2">
                    <a:lumMod val="50000"/>
                  </a:schemeClr>
                </a:solidFill>
                <a:latin typeface="Gisha" pitchFamily="34" charset="-79"/>
              </a:rPr>
              <a:t>ביטוח לאומי 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  <a:latin typeface="Gisha" pitchFamily="34" charset="-79"/>
              </a:rPr>
              <a:t>כ- 140 ₪ לחודש</a:t>
            </a:r>
          </a:p>
          <a:p>
            <a:pPr marL="273050" indent="-273050">
              <a:lnSpc>
                <a:spcPct val="150000"/>
              </a:lnSpc>
            </a:pPr>
            <a:r>
              <a:rPr lang="he-IL" dirty="0">
                <a:solidFill>
                  <a:schemeClr val="tx2">
                    <a:lumMod val="50000"/>
                  </a:schemeClr>
                </a:solidFill>
                <a:latin typeface="Gisha" pitchFamily="34" charset="-79"/>
              </a:rPr>
              <a:t>להאריך תוקף של </a:t>
            </a:r>
            <a:r>
              <a:rPr lang="he-IL" b="1" u="sng" dirty="0">
                <a:solidFill>
                  <a:schemeClr val="tx2">
                    <a:lumMod val="50000"/>
                  </a:schemeClr>
                </a:solidFill>
                <a:latin typeface="Gisha" pitchFamily="34" charset="-79"/>
              </a:rPr>
              <a:t>דרכון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  <a:latin typeface="Gisha" pitchFamily="34" charset="-79"/>
              </a:rPr>
              <a:t> ל-10 שנים</a:t>
            </a:r>
          </a:p>
          <a:p>
            <a:pPr marL="273050" indent="-273050">
              <a:lnSpc>
                <a:spcPct val="150000"/>
              </a:lnSpc>
            </a:pPr>
            <a:r>
              <a:rPr lang="he-IL" b="1" u="sng" dirty="0">
                <a:solidFill>
                  <a:schemeClr val="tx2">
                    <a:lumMod val="50000"/>
                  </a:schemeClr>
                </a:solidFill>
                <a:latin typeface="Gisha" pitchFamily="34" charset="-79"/>
              </a:rPr>
              <a:t>פנקס חיסונים 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  <a:latin typeface="Gisha" pitchFamily="34" charset="-79"/>
              </a:rPr>
              <a:t>בינלאומי</a:t>
            </a:r>
            <a:endParaRPr lang="en-US" dirty="0">
              <a:solidFill>
                <a:schemeClr val="tx2">
                  <a:lumMod val="50000"/>
                </a:schemeClr>
              </a:solidFill>
              <a:latin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72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2948" y="5912966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ציוד לימודים</a:t>
            </a:r>
          </a:p>
        </p:txBody>
      </p:sp>
      <p:sp>
        <p:nvSpPr>
          <p:cNvPr id="4" name="מלבן 3"/>
          <p:cNvSpPr/>
          <p:nvPr/>
        </p:nvSpPr>
        <p:spPr>
          <a:xfrm>
            <a:off x="1617190" y="277123"/>
            <a:ext cx="10187116" cy="5147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  <a:latin typeface="Gisha" pitchFamily="34" charset="-79"/>
              </a:rPr>
              <a:t>מחשבון מדעי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  <a:latin typeface="Gisha" pitchFamily="34" charset="-79"/>
              </a:rPr>
              <a:t>ציוד לדיסקציות אנטומיה (ערכה + כפפות)- </a:t>
            </a:r>
            <a:r>
              <a:rPr lang="en-US" sz="2800" b="1" dirty="0">
                <a:solidFill>
                  <a:prstClr val="black"/>
                </a:solidFill>
                <a:latin typeface="Gisha" pitchFamily="34" charset="-79"/>
              </a:rPr>
              <a:t>Paracelsus</a:t>
            </a:r>
            <a:r>
              <a:rPr lang="he-IL" sz="2800" dirty="0">
                <a:solidFill>
                  <a:prstClr val="black"/>
                </a:solidFill>
                <a:latin typeface="Gisha" pitchFamily="34" charset="-79"/>
              </a:rPr>
              <a:t>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  <a:latin typeface="Gisha" pitchFamily="34" charset="-79"/>
              </a:rPr>
              <a:t>מחשב נייד, נייח, </a:t>
            </a:r>
            <a:r>
              <a:rPr lang="he-IL" sz="2800" dirty="0" err="1">
                <a:solidFill>
                  <a:prstClr val="black"/>
                </a:solidFill>
                <a:latin typeface="Gisha" pitchFamily="34" charset="-79"/>
              </a:rPr>
              <a:t>טאבלט</a:t>
            </a:r>
            <a:r>
              <a:rPr lang="he-IL" sz="2800" dirty="0">
                <a:solidFill>
                  <a:prstClr val="black"/>
                </a:solidFill>
                <a:latin typeface="Gisha" pitchFamily="34" charset="-79"/>
              </a:rPr>
              <a:t> (לא לשכוח מתאם)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  <a:latin typeface="Gisha" pitchFamily="34" charset="-79"/>
              </a:rPr>
              <a:t>ספרים (יד שנייה, ולפי מרצים) – </a:t>
            </a:r>
            <a:r>
              <a:rPr lang="he-IL" sz="2800" b="1" i="1" u="sng" dirty="0">
                <a:solidFill>
                  <a:prstClr val="black"/>
                </a:solidFill>
                <a:latin typeface="Gisha" pitchFamily="34" charset="-79"/>
              </a:rPr>
              <a:t>לא למהר !!!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he-IL" sz="2800" i="1" dirty="0">
                <a:solidFill>
                  <a:srgbClr val="FF0000"/>
                </a:solidFill>
                <a:latin typeface="Gisha" pitchFamily="34" charset="-79"/>
              </a:rPr>
              <a:t>*מכירה בשבוע הראשון. </a:t>
            </a:r>
            <a:r>
              <a:rPr lang="he-IL" sz="2800" dirty="0">
                <a:solidFill>
                  <a:prstClr val="black"/>
                </a:solidFill>
                <a:latin typeface="Gisha" pitchFamily="34" charset="-79"/>
              </a:rPr>
              <a:t>חדשים- </a:t>
            </a:r>
            <a:r>
              <a:rPr lang="en-US" sz="2800" b="1" dirty="0" err="1">
                <a:solidFill>
                  <a:prstClr val="black"/>
                </a:solidFill>
                <a:latin typeface="Gisha" pitchFamily="34" charset="-79"/>
              </a:rPr>
              <a:t>Medicina</a:t>
            </a:r>
            <a:r>
              <a:rPr lang="en-US" sz="2800" b="1" dirty="0">
                <a:solidFill>
                  <a:prstClr val="black"/>
                </a:solidFill>
                <a:latin typeface="Gisha" pitchFamily="34" charset="-79"/>
              </a:rPr>
              <a:t> / Amazon</a:t>
            </a:r>
            <a:endParaRPr lang="he-IL" sz="2800" i="1" dirty="0">
              <a:solidFill>
                <a:prstClr val="black"/>
              </a:solidFill>
              <a:latin typeface="Gisha" pitchFamily="34" charset="-79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  <a:latin typeface="Gisha" pitchFamily="34" charset="-79"/>
              </a:rPr>
              <a:t>כל מה שנוח ולא ניתן להשיג ( עטים מיוחדים, דפדפות...)</a:t>
            </a:r>
          </a:p>
          <a:p>
            <a:pPr lvl="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he-IL" sz="3200" b="1" u="sng" dirty="0" err="1">
                <a:solidFill>
                  <a:prstClr val="black"/>
                </a:solidFill>
                <a:latin typeface="Gisha" pitchFamily="34" charset="-79"/>
              </a:rPr>
              <a:t>בסגד</a:t>
            </a:r>
            <a:r>
              <a:rPr lang="he-IL" sz="3200" b="1" u="sng" dirty="0">
                <a:solidFill>
                  <a:prstClr val="black"/>
                </a:solidFill>
                <a:latin typeface="Gisha" pitchFamily="34" charset="-79"/>
              </a:rPr>
              <a:t> יש </a:t>
            </a:r>
            <a:r>
              <a:rPr lang="he-IL" sz="3200" b="1" u="sng" dirty="0" err="1">
                <a:solidFill>
                  <a:prstClr val="black"/>
                </a:solidFill>
                <a:latin typeface="Gisha" pitchFamily="34" charset="-79"/>
              </a:rPr>
              <a:t>הכל</a:t>
            </a:r>
            <a:r>
              <a:rPr lang="he-IL" sz="3200" b="1" u="sng" dirty="0">
                <a:solidFill>
                  <a:prstClr val="black"/>
                </a:solidFill>
                <a:latin typeface="Gisha" pitchFamily="34" charset="-79"/>
              </a:rPr>
              <a:t> !!! לא למלא את המזוודה !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9B82393-A2CD-4C0B-B079-68A227569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2531123"/>
            <a:ext cx="1317629" cy="1031189"/>
          </a:xfrm>
          <a:prstGeom prst="rect">
            <a:avLst/>
          </a:prstGeom>
        </p:spPr>
      </p:pic>
      <p:pic>
        <p:nvPicPr>
          <p:cNvPr id="7" name="Picture 2" descr="תוצאת תמונה עבור עטי פיילוט 0.4">
            <a:extLst>
              <a:ext uri="{FF2B5EF4-FFF2-40B4-BE49-F238E27FC236}">
                <a16:creationId xmlns:a16="http://schemas.microsoft.com/office/drawing/2014/main" id="{C4F875E5-1DD5-43C6-BEB0-EF55AE04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010">
            <a:off x="107641" y="4055753"/>
            <a:ext cx="1317719" cy="87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תוצאת תמונה עבור ‪laptop icon‬‏">
            <a:extLst>
              <a:ext uri="{FF2B5EF4-FFF2-40B4-BE49-F238E27FC236}">
                <a16:creationId xmlns:a16="http://schemas.microsoft.com/office/drawing/2014/main" id="{DFD09DE0-5D24-4F58-9F5D-8F405727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04" y="26616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92CFF-E351-422B-AF69-81C11FED60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8" y="0"/>
            <a:ext cx="3620911" cy="253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0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18425" y="5922730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ביטוח רפואי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08200" y="544825"/>
            <a:ext cx="8077200" cy="5755614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he-IL" sz="3100" b="1" dirty="0">
                <a:latin typeface="Gisha" pitchFamily="34" charset="-79"/>
                <a:cs typeface="Gisha" pitchFamily="34" charset="-79"/>
              </a:rPr>
              <a:t>ביטוח רפואי הונגרי:</a:t>
            </a:r>
          </a:p>
          <a:p>
            <a:pPr marL="974725" lvl="1" indent="-185738">
              <a:lnSpc>
                <a:spcPct val="150000"/>
              </a:lnSpc>
              <a:buFontTx/>
              <a:buChar char="•"/>
            </a:pPr>
            <a:r>
              <a:rPr lang="he-IL" sz="3100" dirty="0">
                <a:latin typeface="Gisha" pitchFamily="34" charset="-79"/>
                <a:cs typeface="Gisha" pitchFamily="34" charset="-79"/>
              </a:rPr>
              <a:t>טיפול רק בגבולות הונגריה ברפואה הציבורית.</a:t>
            </a:r>
          </a:p>
          <a:p>
            <a:pPr marL="974725" lvl="1" indent="-185738">
              <a:lnSpc>
                <a:spcPct val="150000"/>
              </a:lnSpc>
              <a:buFontTx/>
              <a:buChar char="•"/>
            </a:pPr>
            <a:r>
              <a:rPr lang="he-IL" sz="3100" dirty="0">
                <a:latin typeface="Gisha" pitchFamily="34" charset="-79"/>
                <a:cs typeface="Gisha" pitchFamily="34" charset="-79"/>
              </a:rPr>
              <a:t>טיפול רפואי בהיקף של 10,000 $ בלבד</a:t>
            </a:r>
          </a:p>
          <a:p>
            <a:pPr marL="974725" lvl="1" indent="-185738">
              <a:lnSpc>
                <a:spcPct val="150000"/>
              </a:lnSpc>
              <a:buFontTx/>
              <a:buChar char="•"/>
            </a:pPr>
            <a:r>
              <a:rPr lang="he-IL" sz="3100" dirty="0">
                <a:latin typeface="Gisha" pitchFamily="34" charset="-79"/>
                <a:cs typeface="Gisha" pitchFamily="34" charset="-79"/>
              </a:rPr>
              <a:t>אין טיסות רפואיות לישראל</a:t>
            </a:r>
          </a:p>
          <a:p>
            <a:pPr marL="609600" lvl="1" indent="-609600">
              <a:lnSpc>
                <a:spcPct val="150000"/>
              </a:lnSpc>
              <a:spcBef>
                <a:spcPts val="1000"/>
              </a:spcBef>
              <a:buNone/>
            </a:pPr>
            <a:r>
              <a:rPr lang="he-IL" sz="3100" b="1" dirty="0">
                <a:latin typeface="Gisha" pitchFamily="34" charset="-79"/>
                <a:cs typeface="Gisha" pitchFamily="34" charset="-79"/>
              </a:rPr>
              <a:t>ביטוח רפואי של חב' הראל</a:t>
            </a:r>
          </a:p>
          <a:p>
            <a:pPr marL="974725" lvl="1" indent="-185738">
              <a:lnSpc>
                <a:spcPct val="150000"/>
              </a:lnSpc>
              <a:buFontTx/>
              <a:buChar char="•"/>
            </a:pPr>
            <a:r>
              <a:rPr lang="he-IL" sz="3100" b="1" dirty="0">
                <a:latin typeface="Gisha" pitchFamily="34" charset="-79"/>
                <a:cs typeface="Gisha" pitchFamily="34" charset="-79"/>
              </a:rPr>
              <a:t> </a:t>
            </a:r>
            <a:r>
              <a:rPr lang="he-IL" sz="3100" dirty="0">
                <a:latin typeface="Gisha" pitchFamily="34" charset="-79"/>
                <a:cs typeface="Gisha" pitchFamily="34" charset="-79"/>
              </a:rPr>
              <a:t>מרפאה פרטית</a:t>
            </a:r>
          </a:p>
          <a:p>
            <a:pPr marL="974725" lvl="1" indent="-185738">
              <a:lnSpc>
                <a:spcPct val="150000"/>
              </a:lnSpc>
              <a:buFontTx/>
              <a:buChar char="•"/>
            </a:pPr>
            <a:r>
              <a:rPr lang="he-IL" sz="3100" dirty="0">
                <a:latin typeface="Gisha" pitchFamily="34" charset="-79"/>
                <a:cs typeface="Gisha" pitchFamily="34" charset="-79"/>
              </a:rPr>
              <a:t>טיסות רפואיות</a:t>
            </a:r>
          </a:p>
          <a:p>
            <a:pPr marL="974725" lvl="1" indent="-185738">
              <a:lnSpc>
                <a:spcPct val="150000"/>
              </a:lnSpc>
              <a:buFontTx/>
              <a:buChar char="•"/>
            </a:pPr>
            <a:r>
              <a:rPr lang="he-IL" sz="3100" dirty="0">
                <a:latin typeface="Gisha" pitchFamily="34" charset="-79"/>
                <a:cs typeface="Gisha" pitchFamily="34" charset="-79"/>
              </a:rPr>
              <a:t>ביטוח לכל העולם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endParaRPr lang="he-IL" b="1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r="78496" b="87493"/>
          <a:stretch/>
        </p:blipFill>
        <p:spPr bwMode="auto">
          <a:xfrm>
            <a:off x="9673779" y="3326618"/>
            <a:ext cx="2360246" cy="97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260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19200" y="1828800"/>
            <a:ext cx="9753600" cy="2392289"/>
          </a:xfrm>
        </p:spPr>
        <p:txBody>
          <a:bodyPr rtlCol="1">
            <a:noAutofit/>
          </a:bodyPr>
          <a:lstStyle/>
          <a:p>
            <a:pPr algn="ctr" rtl="1"/>
            <a:r>
              <a:rPr lang="he-IL" sz="8000" b="1" dirty="0">
                <a:solidFill>
                  <a:srgbClr val="002060"/>
                </a:solidFill>
                <a:sym typeface="Tahoma" panose="020B0604030504040204" pitchFamily="34" charset="0"/>
              </a:rPr>
              <a:t>נחלים</a:t>
            </a:r>
            <a:br>
              <a:rPr lang="he-IL" sz="8000" dirty="0">
                <a:solidFill>
                  <a:srgbClr val="002060"/>
                </a:solidFill>
                <a:sym typeface="Tahoma" panose="020B0604030504040204" pitchFamily="34" charset="0"/>
              </a:rPr>
            </a:br>
            <a:r>
              <a:rPr lang="he-IL" sz="8000" dirty="0">
                <a:solidFill>
                  <a:srgbClr val="002060"/>
                </a:solidFill>
              </a:rPr>
              <a:t>2020 - 2021</a:t>
            </a:r>
            <a:endParaRPr lang="he-IL" sz="8000" dirty="0">
              <a:solidFill>
                <a:srgbClr val="002060"/>
              </a:solidFill>
              <a:sym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55440" y="4077072"/>
            <a:ext cx="7848600" cy="1143000"/>
          </a:xfrm>
        </p:spPr>
        <p:txBody>
          <a:bodyPr rtlCol="1"/>
          <a:lstStyle/>
          <a:p>
            <a:pPr algn="r" rtl="1"/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ביטוח רפואי לסטודנטים בהונגריה בעידן הקורונה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4" y="170880"/>
            <a:ext cx="2501061" cy="9264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08" y="116632"/>
            <a:ext cx="269298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19199" y="274638"/>
            <a:ext cx="9753600" cy="1325562"/>
          </a:xfrm>
        </p:spPr>
        <p:txBody>
          <a:bodyPr rtlCol="1"/>
          <a:lstStyle/>
          <a:p>
            <a:pPr algn="ctr" rtl="1"/>
            <a:r>
              <a:rPr lang="he-IL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ביטוח נחלים – נעים להכיר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91545" y="1828800"/>
            <a:ext cx="8981254" cy="4343400"/>
          </a:xfrm>
        </p:spPr>
        <p:txBody>
          <a:bodyPr rtlCol="1"/>
          <a:lstStyle/>
          <a:p>
            <a:pPr algn="r" rtl="1"/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נחלים מובילה את ביטוחי הסטודנטים בישראל קרוב ל-20 שנים</a:t>
            </a:r>
          </a:p>
          <a:p>
            <a:pPr algn="r" rtl="1"/>
            <a:r>
              <a:rPr lang="he-IL" dirty="0">
                <a:solidFill>
                  <a:srgbClr val="002060"/>
                </a:solidFill>
              </a:rPr>
              <a:t>צוות נחלים עומד לרשות הסטודנטים והוריהם בכל דרכי ההתקשרות – תמיד</a:t>
            </a:r>
          </a:p>
          <a:p>
            <a:pPr algn="r" rtl="1"/>
            <a:r>
              <a:rPr lang="he-IL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מוצרים ייחודיים המשווקים בלעדית רק דרך ביטוח נחלים – יתרונות מהותיים</a:t>
            </a:r>
          </a:p>
          <a:p>
            <a:pPr algn="r" rtl="1"/>
            <a:r>
              <a:rPr lang="he-IL" dirty="0">
                <a:solidFill>
                  <a:srgbClr val="002060"/>
                </a:solidFill>
              </a:rPr>
              <a:t>טלפון אישי מנכ"ל המשרד ניר סטילוגלו 052-5605336</a:t>
            </a:r>
            <a:endParaRPr lang="he-IL" dirty="0">
              <a:solidFill>
                <a:srgbClr val="002060"/>
              </a:solidFill>
              <a:sym typeface="Tahoma" panose="020B060403050404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4" y="170880"/>
            <a:ext cx="2501061" cy="9264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08" y="116632"/>
            <a:ext cx="269298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עיקרי הכיסוי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19199" y="1828800"/>
            <a:ext cx="9753600" cy="4696544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rgbClr val="002060"/>
                </a:solidFill>
              </a:rPr>
              <a:t>ביטוח פרטי לרפואה פרטית החל מכאב ראש "קטן" ועד ניתוח או אשפוז גדול וזאת עד לתקרת כיסוי של </a:t>
            </a:r>
            <a:r>
              <a:rPr lang="he-IL" b="1" u="sng" dirty="0">
                <a:solidFill>
                  <a:srgbClr val="FF0000"/>
                </a:solidFill>
              </a:rPr>
              <a:t>5,000,000 דולר</a:t>
            </a:r>
          </a:p>
          <a:p>
            <a:r>
              <a:rPr lang="he-IL" b="1" u="sng" dirty="0">
                <a:solidFill>
                  <a:srgbClr val="FF0000"/>
                </a:solidFill>
              </a:rPr>
              <a:t>הטסה רפואית לישראל !</a:t>
            </a:r>
          </a:p>
          <a:p>
            <a:r>
              <a:rPr lang="he-IL" b="1" u="sng" dirty="0">
                <a:solidFill>
                  <a:srgbClr val="002060"/>
                </a:solidFill>
              </a:rPr>
              <a:t>ייחודי להונגריה  </a:t>
            </a:r>
            <a:r>
              <a:rPr lang="he-IL" dirty="0">
                <a:solidFill>
                  <a:srgbClr val="002060"/>
                </a:solidFill>
              </a:rPr>
              <a:t>- מרפאת הסדר בבודפשט וסגד – ברמה הגבוהה ביותר</a:t>
            </a:r>
          </a:p>
          <a:p>
            <a:r>
              <a:rPr lang="he-IL" dirty="0">
                <a:solidFill>
                  <a:srgbClr val="002060"/>
                </a:solidFill>
              </a:rPr>
              <a:t>ביקורים בישראל לא מבטלים את הפוליסה ולא נדרשת הצהרת בריאות בכל יציאה – היחידים בישראל  - </a:t>
            </a:r>
            <a:r>
              <a:rPr lang="he-IL" b="1" u="sng" dirty="0">
                <a:solidFill>
                  <a:srgbClr val="FF0000"/>
                </a:solidFill>
              </a:rPr>
              <a:t>חשוב במיוחד בתקופת הקורונה</a:t>
            </a:r>
          </a:p>
          <a:p>
            <a:r>
              <a:rPr lang="he-IL" dirty="0">
                <a:solidFill>
                  <a:srgbClr val="002060"/>
                </a:solidFill>
              </a:rPr>
              <a:t>השתתפות עצמית מופחתת ב-50% 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he-IL" dirty="0">
                <a:solidFill>
                  <a:srgbClr val="002060"/>
                </a:solidFill>
              </a:rPr>
              <a:t>$</a:t>
            </a:r>
            <a:r>
              <a:rPr lang="he-IL" b="1" dirty="0">
                <a:solidFill>
                  <a:srgbClr val="002060"/>
                </a:solidFill>
              </a:rPr>
              <a:t>25</a:t>
            </a:r>
            <a:r>
              <a:rPr lang="he-IL" dirty="0">
                <a:solidFill>
                  <a:srgbClr val="002060"/>
                </a:solidFill>
              </a:rPr>
              <a:t> במקום $50 לאירוע רפואי</a:t>
            </a:r>
          </a:p>
          <a:p>
            <a:r>
              <a:rPr lang="he-IL" dirty="0">
                <a:solidFill>
                  <a:srgbClr val="002060"/>
                </a:solidFill>
              </a:rPr>
              <a:t>כיסוי </a:t>
            </a:r>
            <a:r>
              <a:rPr lang="he-IL" b="1" dirty="0">
                <a:solidFill>
                  <a:srgbClr val="002060"/>
                </a:solidFill>
              </a:rPr>
              <a:t>בכל עולם </a:t>
            </a:r>
            <a:r>
              <a:rPr lang="he-IL" dirty="0">
                <a:solidFill>
                  <a:srgbClr val="002060"/>
                </a:solidFill>
              </a:rPr>
              <a:t>ולכל תקופת הביטוח (למעט ישראל ומדינות עוינות)</a:t>
            </a:r>
          </a:p>
          <a:p>
            <a:r>
              <a:rPr lang="he-IL" dirty="0">
                <a:solidFill>
                  <a:srgbClr val="002060"/>
                </a:solidFill>
              </a:rPr>
              <a:t>מחיר של $</a:t>
            </a:r>
            <a:r>
              <a:rPr lang="he-IL" b="1" u="sng" dirty="0">
                <a:solidFill>
                  <a:srgbClr val="002060"/>
                </a:solidFill>
              </a:rPr>
              <a:t>438</a:t>
            </a:r>
            <a:r>
              <a:rPr lang="he-IL" dirty="0">
                <a:solidFill>
                  <a:srgbClr val="002060"/>
                </a:solidFill>
              </a:rPr>
              <a:t> לשנה –עד 6 תשלומים בלי ריבית ומדד, מחיר מיוחד גם לבני משפחה</a:t>
            </a:r>
          </a:p>
          <a:p>
            <a:r>
              <a:rPr lang="he-IL" b="1" dirty="0">
                <a:solidFill>
                  <a:srgbClr val="002060"/>
                </a:solidFill>
              </a:rPr>
              <a:t>אפשרות לשיחת וידאו עם רופא ישראלי בישראל  - ללא עלות</a:t>
            </a:r>
          </a:p>
          <a:p>
            <a:endParaRPr lang="he-IL" dirty="0">
              <a:solidFill>
                <a:srgbClr val="002060"/>
              </a:solidFill>
            </a:endParaRPr>
          </a:p>
          <a:p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" y="170880"/>
            <a:ext cx="2501061" cy="9264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08" y="116632"/>
            <a:ext cx="2692982" cy="98072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9109" y="3573016"/>
            <a:ext cx="722802" cy="64807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99" y="5918246"/>
            <a:ext cx="72280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1787557" y="368670"/>
            <a:ext cx="955963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דוגמא לכותרת</a:t>
            </a: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1787557" y="1829170"/>
            <a:ext cx="9559636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טקסט טקסט טקסט טקסט</a:t>
            </a:r>
            <a:endParaRPr lang="he-IL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8741" t="13542" r="19180" b="21875"/>
          <a:stretch>
            <a:fillRect/>
          </a:stretch>
        </p:blipFill>
        <p:spPr bwMode="auto">
          <a:xfrm>
            <a:off x="1916357" y="284469"/>
            <a:ext cx="10275643" cy="601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C1324FB-F20C-4878-9A99-BC97512E2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7729" r="37921" b="18750"/>
          <a:stretch/>
        </p:blipFill>
        <p:spPr bwMode="auto">
          <a:xfrm>
            <a:off x="-298959" y="0"/>
            <a:ext cx="4940433" cy="328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8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עיקרי הכיסוי - המשך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>
                <a:solidFill>
                  <a:srgbClr val="002060"/>
                </a:solidFill>
              </a:rPr>
              <a:t>כיסוי ל</a:t>
            </a:r>
            <a:r>
              <a:rPr lang="he-IL" b="1" dirty="0">
                <a:solidFill>
                  <a:srgbClr val="002060"/>
                </a:solidFill>
              </a:rPr>
              <a:t>תרופות</a:t>
            </a:r>
            <a:r>
              <a:rPr lang="he-IL" dirty="0">
                <a:solidFill>
                  <a:srgbClr val="002060"/>
                </a:solidFill>
              </a:rPr>
              <a:t> עד - $1,500</a:t>
            </a:r>
          </a:p>
          <a:p>
            <a:r>
              <a:rPr lang="he-IL" dirty="0">
                <a:solidFill>
                  <a:srgbClr val="002060"/>
                </a:solidFill>
              </a:rPr>
              <a:t>כיסוי לרפואת חירום ב</a:t>
            </a:r>
            <a:r>
              <a:rPr lang="he-IL" b="1" dirty="0">
                <a:solidFill>
                  <a:srgbClr val="002060"/>
                </a:solidFill>
              </a:rPr>
              <a:t>שיניים</a:t>
            </a:r>
            <a:r>
              <a:rPr lang="he-IL" dirty="0">
                <a:solidFill>
                  <a:srgbClr val="002060"/>
                </a:solidFill>
              </a:rPr>
              <a:t> עד - $ 400</a:t>
            </a:r>
          </a:p>
          <a:p>
            <a:r>
              <a:rPr lang="he-IL" dirty="0">
                <a:solidFill>
                  <a:srgbClr val="002060"/>
                </a:solidFill>
              </a:rPr>
              <a:t>במקרה של אשפוז הסטודנט בחו"ל – כיסוי טיסה והוצאות שהייה של מלווה</a:t>
            </a:r>
          </a:p>
          <a:p>
            <a:r>
              <a:rPr lang="he-IL" b="1" dirty="0">
                <a:solidFill>
                  <a:srgbClr val="FF0000"/>
                </a:solidFill>
              </a:rPr>
              <a:t>כיסוי לקורונה</a:t>
            </a:r>
          </a:p>
          <a:p>
            <a:r>
              <a:rPr lang="he-IL" dirty="0">
                <a:solidFill>
                  <a:srgbClr val="002060"/>
                </a:solidFill>
              </a:rPr>
              <a:t>המשך טיפול בישראל כתוצאה מתאונה הכולל בין היתר כיסוי </a:t>
            </a:r>
            <a:r>
              <a:rPr lang="he-IL" b="1" dirty="0" err="1">
                <a:solidFill>
                  <a:srgbClr val="002060"/>
                </a:solidFill>
              </a:rPr>
              <a:t>לפיזיוטרפיה</a:t>
            </a:r>
            <a:r>
              <a:rPr lang="he-IL" dirty="0">
                <a:solidFill>
                  <a:srgbClr val="002060"/>
                </a:solidFill>
              </a:rPr>
              <a:t> רופא מלווה אישי ואבחון מהיר </a:t>
            </a:r>
            <a:r>
              <a:rPr lang="he-IL" b="1" dirty="0" err="1">
                <a:solidFill>
                  <a:srgbClr val="002060"/>
                </a:solidFill>
              </a:rPr>
              <a:t>באסותא</a:t>
            </a:r>
            <a:r>
              <a:rPr lang="he-IL" dirty="0">
                <a:solidFill>
                  <a:srgbClr val="002060"/>
                </a:solidFill>
              </a:rPr>
              <a:t> – ללא עלות</a:t>
            </a:r>
          </a:p>
          <a:p>
            <a:r>
              <a:rPr lang="he-IL" dirty="0">
                <a:solidFill>
                  <a:srgbClr val="002060"/>
                </a:solidFill>
              </a:rPr>
              <a:t>כיסוי </a:t>
            </a:r>
            <a:r>
              <a:rPr lang="he-IL" b="1" dirty="0">
                <a:solidFill>
                  <a:srgbClr val="002060"/>
                </a:solidFill>
              </a:rPr>
              <a:t>לכבודה</a:t>
            </a:r>
            <a:r>
              <a:rPr lang="he-IL" dirty="0">
                <a:solidFill>
                  <a:srgbClr val="002060"/>
                </a:solidFill>
              </a:rPr>
              <a:t> – ללא עלות</a:t>
            </a:r>
          </a:p>
          <a:p>
            <a:r>
              <a:rPr lang="he-IL" dirty="0">
                <a:solidFill>
                  <a:srgbClr val="002060"/>
                </a:solidFill>
              </a:rPr>
              <a:t>כיסוי </a:t>
            </a:r>
            <a:r>
              <a:rPr lang="he-IL" b="1" dirty="0">
                <a:solidFill>
                  <a:srgbClr val="002060"/>
                </a:solidFill>
              </a:rPr>
              <a:t>לתאונות אישיות </a:t>
            </a:r>
            <a:r>
              <a:rPr lang="he-IL" dirty="0">
                <a:solidFill>
                  <a:srgbClr val="002060"/>
                </a:solidFill>
              </a:rPr>
              <a:t>– מוות ואבדן איברים ללא עלות</a:t>
            </a:r>
          </a:p>
          <a:p>
            <a:r>
              <a:rPr lang="he-IL" dirty="0">
                <a:solidFill>
                  <a:srgbClr val="002060"/>
                </a:solidFill>
              </a:rPr>
              <a:t>כיסוי </a:t>
            </a:r>
            <a:r>
              <a:rPr lang="he-IL" b="1" dirty="0">
                <a:solidFill>
                  <a:srgbClr val="002060"/>
                </a:solidFill>
              </a:rPr>
              <a:t>לצד ג</a:t>
            </a:r>
          </a:p>
          <a:p>
            <a:r>
              <a:rPr lang="he-IL" dirty="0">
                <a:solidFill>
                  <a:srgbClr val="002060"/>
                </a:solidFill>
              </a:rPr>
              <a:t>אפשרות לביצוע הרחבות של ספורט </a:t>
            </a:r>
            <a:r>
              <a:rPr lang="he-IL" b="1" dirty="0">
                <a:solidFill>
                  <a:srgbClr val="002060"/>
                </a:solidFill>
              </a:rPr>
              <a:t>חורף וספורט אתגרי </a:t>
            </a:r>
            <a:r>
              <a:rPr lang="he-IL" dirty="0">
                <a:solidFill>
                  <a:srgbClr val="002060"/>
                </a:solidFill>
              </a:rPr>
              <a:t>על ידי שליחת </a:t>
            </a:r>
            <a:r>
              <a:rPr lang="he-IL" dirty="0" err="1">
                <a:solidFill>
                  <a:srgbClr val="002060"/>
                </a:solidFill>
              </a:rPr>
              <a:t>ווטס</a:t>
            </a:r>
            <a:r>
              <a:rPr lang="he-IL" dirty="0">
                <a:solidFill>
                  <a:srgbClr val="002060"/>
                </a:solidFill>
              </a:rPr>
              <a:t> אפ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" y="170880"/>
            <a:ext cx="2501061" cy="9264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08" y="116632"/>
            <a:ext cx="2692982" cy="98072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99" y="2924944"/>
            <a:ext cx="722802" cy="64807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560" y="5013176"/>
            <a:ext cx="72280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FIRST – MED </a:t>
            </a:r>
            <a:r>
              <a:rPr lang="he-IL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988841"/>
            <a:ext cx="10964803" cy="469661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4" y="170880"/>
            <a:ext cx="2501061" cy="92648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08" y="116632"/>
            <a:ext cx="2692982" cy="980728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2466142" y="1486000"/>
            <a:ext cx="764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מרפאה פרטית עם צוות דוברי אנגלית המטפלת באנשי עסקים טייסים ודיפלומטים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71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" y="0"/>
            <a:ext cx="5046232" cy="2392288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86" y="7404"/>
            <a:ext cx="1988840" cy="198884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84" y="0"/>
            <a:ext cx="4251295" cy="239228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9" y="2392288"/>
            <a:ext cx="5838511" cy="276490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73" y="-20998"/>
            <a:ext cx="2009837" cy="200983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00" y="1809376"/>
            <a:ext cx="3433409" cy="205167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45" y="2392289"/>
            <a:ext cx="3705733" cy="175679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3868096"/>
            <a:ext cx="6377095" cy="301090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" y="4527654"/>
            <a:ext cx="3139106" cy="235433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769" y="3846398"/>
            <a:ext cx="2646669" cy="30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ביטוח נחלים פרטי התקשרות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" y="170880"/>
            <a:ext cx="2501061" cy="92648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08" y="116632"/>
            <a:ext cx="2692982" cy="980728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119337" y="1988840"/>
            <a:ext cx="111833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rgbClr val="002060"/>
                </a:solidFill>
              </a:rPr>
              <a:t>טלפון משרד  : 03-5375545</a:t>
            </a:r>
          </a:p>
          <a:p>
            <a:br>
              <a:rPr lang="he-IL" sz="3200" b="1" dirty="0">
                <a:solidFill>
                  <a:srgbClr val="002060"/>
                </a:solidFill>
              </a:rPr>
            </a:br>
            <a:r>
              <a:rPr lang="he-IL" sz="3200" b="1" dirty="0">
                <a:solidFill>
                  <a:srgbClr val="002060"/>
                </a:solidFill>
              </a:rPr>
              <a:t>טלפון נייד משרד כולל שיחות והודעות </a:t>
            </a:r>
            <a:r>
              <a:rPr lang="he-IL" sz="3200" b="1" dirty="0" err="1">
                <a:solidFill>
                  <a:srgbClr val="002060"/>
                </a:solidFill>
              </a:rPr>
              <a:t>ווטס</a:t>
            </a:r>
            <a:r>
              <a:rPr lang="he-IL" sz="3200" b="1" dirty="0">
                <a:solidFill>
                  <a:srgbClr val="002060"/>
                </a:solidFill>
              </a:rPr>
              <a:t> אפ 052-6006112</a:t>
            </a:r>
            <a:br>
              <a:rPr lang="he-IL" sz="3200" b="1" dirty="0">
                <a:solidFill>
                  <a:srgbClr val="002060"/>
                </a:solidFill>
              </a:rPr>
            </a:br>
            <a:endParaRPr lang="he-IL" sz="3200" b="1" dirty="0">
              <a:solidFill>
                <a:srgbClr val="002060"/>
              </a:solidFill>
            </a:endParaRPr>
          </a:p>
          <a:p>
            <a:r>
              <a:rPr lang="he-IL" sz="3200" b="1" dirty="0">
                <a:solidFill>
                  <a:srgbClr val="002060"/>
                </a:solidFill>
              </a:rPr>
              <a:t>מייל </a:t>
            </a:r>
            <a:r>
              <a:rPr lang="he-IL" sz="3200" b="1" dirty="0" err="1">
                <a:solidFill>
                  <a:srgbClr val="002060"/>
                </a:solidFill>
              </a:rPr>
              <a:t>פייסבוק</a:t>
            </a:r>
            <a:r>
              <a:rPr lang="he-IL" sz="3200" b="1" dirty="0">
                <a:solidFill>
                  <a:srgbClr val="002060"/>
                </a:solidFill>
              </a:rPr>
              <a:t> </a:t>
            </a:r>
            <a:r>
              <a:rPr lang="he-IL" sz="3200" b="1" dirty="0" err="1">
                <a:solidFill>
                  <a:srgbClr val="002060"/>
                </a:solidFill>
              </a:rPr>
              <a:t>ואינסטגרם</a:t>
            </a:r>
            <a:endParaRPr lang="he-IL" sz="3200" b="1" dirty="0">
              <a:solidFill>
                <a:srgbClr val="002060"/>
              </a:solidFill>
            </a:endParaRPr>
          </a:p>
          <a:p>
            <a:br>
              <a:rPr lang="he-IL" sz="3200" b="1" dirty="0">
                <a:solidFill>
                  <a:srgbClr val="002060"/>
                </a:solidFill>
              </a:rPr>
            </a:br>
            <a:r>
              <a:rPr lang="he-IL" sz="3200" b="1" dirty="0">
                <a:solidFill>
                  <a:srgbClr val="002060"/>
                </a:solidFill>
              </a:rPr>
              <a:t>נייד אישי ניר סטילוגלו, מנכ"ל נחלים 052-5605336</a:t>
            </a:r>
          </a:p>
        </p:txBody>
      </p:sp>
    </p:spTree>
    <p:extLst>
      <p:ext uri="{BB962C8B-B14F-4D97-AF65-F5344CB8AC3E}">
        <p14:creationId xmlns:p14="http://schemas.microsoft.com/office/powerpoint/2010/main" val="38636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989674" y="353943"/>
            <a:ext cx="5872548" cy="5064855"/>
          </a:xfrm>
        </p:spPr>
        <p:txBody>
          <a:bodyPr>
            <a:normAutofit lnSpcReduction="10000"/>
          </a:bodyPr>
          <a:lstStyle/>
          <a:p>
            <a:pPr marL="461963" indent="-461963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latin typeface="Gisha" pitchFamily="34" charset="-79"/>
              </a:rPr>
              <a:t>להזמין </a:t>
            </a:r>
            <a:r>
              <a:rPr lang="he-IL" sz="2400" b="1" dirty="0">
                <a:latin typeface="Gisha" pitchFamily="34" charset="-79"/>
              </a:rPr>
              <a:t>כרטיס טיסה</a:t>
            </a:r>
          </a:p>
          <a:p>
            <a:pPr marL="461963" indent="-461963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latin typeface="Gisha" pitchFamily="34" charset="-79"/>
              </a:rPr>
              <a:t>לבקש </a:t>
            </a:r>
            <a:r>
              <a:rPr lang="he-IL" sz="2400" b="1" dirty="0">
                <a:latin typeface="Gisha" pitchFamily="34" charset="-79"/>
              </a:rPr>
              <a:t>אישור כניסה ממשטרת הונגריה  </a:t>
            </a:r>
          </a:p>
          <a:p>
            <a:pPr marL="461963" indent="-461963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latin typeface="Gisha" pitchFamily="34" charset="-79"/>
              </a:rPr>
              <a:t>אישור </a:t>
            </a:r>
            <a:r>
              <a:rPr lang="he-IL" sz="2400" b="1" dirty="0">
                <a:latin typeface="Gisha" pitchFamily="34" charset="-79"/>
              </a:rPr>
              <a:t>יציאה מישראל</a:t>
            </a:r>
          </a:p>
          <a:p>
            <a:pPr marL="461963" indent="-461963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latin typeface="Gisha" pitchFamily="34" charset="-79"/>
              </a:rPr>
              <a:t>להזמין </a:t>
            </a:r>
            <a:r>
              <a:rPr lang="he-IL" sz="2400" b="1" dirty="0">
                <a:latin typeface="Gisha" pitchFamily="34" charset="-79"/>
              </a:rPr>
              <a:t>בית מלון / דירה</a:t>
            </a:r>
          </a:p>
          <a:p>
            <a:pPr marL="461963" indent="-461963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latin typeface="Gisha" pitchFamily="34" charset="-79"/>
              </a:rPr>
              <a:t>לארוז </a:t>
            </a:r>
            <a:r>
              <a:rPr lang="he-IL" sz="2400" b="1" dirty="0">
                <a:latin typeface="Gisha" pitchFamily="34" charset="-79"/>
              </a:rPr>
              <a:t>מזוודה</a:t>
            </a:r>
            <a:r>
              <a:rPr lang="he-IL" sz="2400" dirty="0">
                <a:latin typeface="Gisha" pitchFamily="34" charset="-79"/>
              </a:rPr>
              <a:t> </a:t>
            </a:r>
          </a:p>
          <a:p>
            <a:pPr marL="461963" indent="-461963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latin typeface="Gisha" pitchFamily="34" charset="-79"/>
              </a:rPr>
              <a:t>קביעת פגישות </a:t>
            </a:r>
            <a:r>
              <a:rPr lang="he-IL" sz="2400" b="1" dirty="0">
                <a:latin typeface="Gisha" pitchFamily="34" charset="-79"/>
              </a:rPr>
              <a:t>לחיפוש דירה</a:t>
            </a:r>
            <a:r>
              <a:rPr lang="he-IL" sz="2400" dirty="0">
                <a:latin typeface="Gisha" pitchFamily="34" charset="-79"/>
              </a:rPr>
              <a:t>!</a:t>
            </a:r>
          </a:p>
          <a:p>
            <a:pPr marL="461963" indent="-461963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latin typeface="Gisha" pitchFamily="34" charset="-79"/>
              </a:rPr>
              <a:t>להסדיר תשלומי </a:t>
            </a:r>
            <a:r>
              <a:rPr lang="he-IL" sz="2400" b="1" dirty="0">
                <a:latin typeface="Gisha" pitchFamily="34" charset="-79"/>
              </a:rPr>
              <a:t>ביטוח לאומי</a:t>
            </a:r>
          </a:p>
          <a:p>
            <a:pPr marL="461963" indent="-461963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400" dirty="0">
                <a:latin typeface="Gisha" pitchFamily="34" charset="-79"/>
              </a:rPr>
              <a:t>להסדיר </a:t>
            </a:r>
            <a:r>
              <a:rPr lang="he-IL" sz="2400" b="1" dirty="0">
                <a:latin typeface="Gisha" pitchFamily="34" charset="-79"/>
              </a:rPr>
              <a:t>ביטוח רפואי</a:t>
            </a:r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452948" y="5912966"/>
            <a:ext cx="10515600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מה להכין בארץ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B3B264E7-2FA3-408E-BB10-7141375D187C}"/>
              </a:ext>
            </a:extLst>
          </p:cNvPr>
          <p:cNvSpPr txBox="1">
            <a:spLocks/>
          </p:cNvSpPr>
          <p:nvPr/>
        </p:nvSpPr>
        <p:spPr>
          <a:xfrm>
            <a:off x="-303731" y="462808"/>
            <a:ext cx="5872548" cy="506485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מסמכים שצריך לקחת להונגריה:</a:t>
            </a:r>
          </a:p>
          <a:p>
            <a:pPr marL="971550" marR="0" lvl="1" indent="-5143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דרכון בתוקף </a:t>
            </a:r>
          </a:p>
          <a:p>
            <a:pPr marL="971550" marR="0" lvl="1" indent="-5143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אישור כניסה ממשטרת הונגריה </a:t>
            </a:r>
          </a:p>
          <a:p>
            <a:pPr marL="971550" marR="0" lvl="1" indent="-5143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he-IL" dirty="0">
                <a:solidFill>
                  <a:prstClr val="black"/>
                </a:solidFill>
                <a:latin typeface="Gisha" pitchFamily="34" charset="-79"/>
                <a:cs typeface="Arial" panose="020B0604020202020204" pitchFamily="34" charset="0"/>
              </a:rPr>
              <a:t>אישור יציאה מישראל </a:t>
            </a:r>
          </a:p>
          <a:p>
            <a:pPr marL="971550" marR="0" lvl="1" indent="-5143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בדיקות קורונה </a:t>
            </a:r>
          </a:p>
          <a:p>
            <a:pPr marL="971550" marR="0" lvl="1" indent="-5143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מכתב קבלה </a:t>
            </a:r>
          </a:p>
          <a:p>
            <a:pPr marL="971550" marR="0" lvl="1" indent="-5143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מסמכי הרשמה המקוריים </a:t>
            </a:r>
          </a:p>
          <a:p>
            <a:pPr marL="685800" marR="0" lvl="1" indent="-22860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sha" pitchFamily="34" charset="-79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46567" y="250997"/>
            <a:ext cx="11612530" cy="6176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מרכז השירות לסטודנט במזכירות האנגלית – </a:t>
            </a:r>
            <a:r>
              <a:rPr lang="he-IL" sz="2600" b="1" dirty="0">
                <a:latin typeface="Arial" panose="020B0604020202020204" pitchFamily="34" charset="0"/>
                <a:cs typeface="Arial" panose="020B0604020202020204" pitchFamily="34" charset="0"/>
              </a:rPr>
              <a:t>יש לתאם מראש</a:t>
            </a:r>
            <a:endParaRPr lang="he-I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קבוצות </a:t>
            </a:r>
            <a:r>
              <a:rPr lang="he-IL" sz="2600" dirty="0" err="1">
                <a:latin typeface="Arial" panose="020B0604020202020204" pitchFamily="34" charset="0"/>
                <a:cs typeface="Arial" panose="020B0604020202020204" pitchFamily="34" charset="0"/>
              </a:rPr>
              <a:t>בפייסבוק</a:t>
            </a:r>
            <a:endParaRPr lang="he-I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אתרים מקומיים בהונגרית</a:t>
            </a:r>
            <a:endParaRPr lang="he-IL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מתווכים</a:t>
            </a:r>
            <a:endParaRPr lang="he-I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he-IL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aerial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214" y="3815526"/>
            <a:ext cx="2895600" cy="221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1" descr="Kertesz%2520Layout_Ne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297" y="555514"/>
            <a:ext cx="2220282" cy="211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5CB8529F-5DF6-4904-BB6B-77DE0094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948" y="5912966"/>
            <a:ext cx="10515600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דרכים למצוא דירה</a:t>
            </a:r>
          </a:p>
        </p:txBody>
      </p:sp>
    </p:spTree>
    <p:extLst>
      <p:ext uri="{BB962C8B-B14F-4D97-AF65-F5344CB8AC3E}">
        <p14:creationId xmlns:p14="http://schemas.microsoft.com/office/powerpoint/2010/main" val="1190848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30475" y="8001000"/>
            <a:ext cx="261938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68392" dir="1308085" algn="ctr" rotWithShape="0">
              <a:schemeClr val="folHlink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 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403476" y="0"/>
            <a:ext cx="7802563" cy="6858000"/>
            <a:chOff x="657" y="-450"/>
            <a:chExt cx="4672" cy="5220"/>
          </a:xfrm>
        </p:grpSpPr>
        <p:pic>
          <p:nvPicPr>
            <p:cNvPr id="21513" name="Picture 4" descr="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" y="-450"/>
              <a:ext cx="2340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5" descr="s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9" y="-450"/>
              <a:ext cx="2340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6" descr="s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" y="2160"/>
              <a:ext cx="2340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7" descr="s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9" y="2160"/>
              <a:ext cx="2340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8" name="Text Box 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376362" y="5805489"/>
            <a:ext cx="1011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>
                <a:solidFill>
                  <a:prstClr val="black"/>
                </a:solidFill>
                <a:latin typeface="Arial" pitchFamily="34" charset="0"/>
                <a:hlinkClick r:id="rId7" action="ppaction://hlinksldjump"/>
              </a:rPr>
              <a:t>דיור</a:t>
            </a:r>
            <a:endParaRPr lang="en-US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Text Box 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216025" y="5429250"/>
            <a:ext cx="1187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>
                <a:solidFill>
                  <a:prstClr val="black"/>
                </a:solidFill>
                <a:latin typeface="Arial" pitchFamily="34" charset="0"/>
                <a:hlinkClick r:id="rId9" action="ppaction://hlinksldjump"/>
              </a:rPr>
              <a:t>דרכי</a:t>
            </a:r>
            <a:endParaRPr lang="en-US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Text Box 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376362" y="6237289"/>
            <a:ext cx="1011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>
                <a:solidFill>
                  <a:prstClr val="black"/>
                </a:solidFill>
                <a:latin typeface="Arial" pitchFamily="34" charset="0"/>
                <a:hlinkClick r:id="rId10" action="ppaction://hlinksldjump"/>
              </a:rPr>
              <a:t>קמפוס</a:t>
            </a:r>
            <a:endParaRPr lang="en-US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אקורד 11"/>
          <p:cNvSpPr/>
          <p:nvPr/>
        </p:nvSpPr>
        <p:spPr bwMode="auto">
          <a:xfrm>
            <a:off x="4191000" y="2133600"/>
            <a:ext cx="3200400" cy="2667000"/>
          </a:xfrm>
          <a:prstGeom prst="chord">
            <a:avLst>
              <a:gd name="adj1" fmla="val 6313709"/>
              <a:gd name="adj2" fmla="val 18733231"/>
            </a:avLst>
          </a:prstGeom>
          <a:blipFill dpi="0" rotWithShape="1">
            <a:blip r:embed="rId11" cstate="print">
              <a:alphaModFix amt="50000"/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3600" kern="10" dirty="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</a:endParaRPr>
          </a:p>
        </p:txBody>
      </p:sp>
      <p:sp>
        <p:nvSpPr>
          <p:cNvPr id="13" name="צורה חופשית 12"/>
          <p:cNvSpPr/>
          <p:nvPr/>
        </p:nvSpPr>
        <p:spPr bwMode="auto">
          <a:xfrm>
            <a:off x="2674939" y="850901"/>
            <a:ext cx="5864225" cy="4714875"/>
          </a:xfrm>
          <a:custGeom>
            <a:avLst/>
            <a:gdLst>
              <a:gd name="connsiteX0" fmla="*/ 5864772 w 5864772"/>
              <a:gd name="connsiteY0" fmla="*/ 945931 h 4713890"/>
              <a:gd name="connsiteX1" fmla="*/ 5249917 w 5864772"/>
              <a:gd name="connsiteY1" fmla="*/ 299545 h 4713890"/>
              <a:gd name="connsiteX2" fmla="*/ 3909848 w 5864772"/>
              <a:gd name="connsiteY2" fmla="*/ 0 h 4713890"/>
              <a:gd name="connsiteX3" fmla="*/ 2475186 w 5864772"/>
              <a:gd name="connsiteY3" fmla="*/ 63062 h 4713890"/>
              <a:gd name="connsiteX4" fmla="*/ 1040524 w 5864772"/>
              <a:gd name="connsiteY4" fmla="*/ 772510 h 4713890"/>
              <a:gd name="connsiteX5" fmla="*/ 378372 w 5864772"/>
              <a:gd name="connsiteY5" fmla="*/ 1718441 h 4713890"/>
              <a:gd name="connsiteX6" fmla="*/ 0 w 5864772"/>
              <a:gd name="connsiteY6" fmla="*/ 3326524 h 4713890"/>
              <a:gd name="connsiteX7" fmla="*/ 425669 w 5864772"/>
              <a:gd name="connsiteY7" fmla="*/ 4303986 h 4713890"/>
              <a:gd name="connsiteX8" fmla="*/ 1261241 w 5864772"/>
              <a:gd name="connsiteY8" fmla="*/ 4713890 h 4713890"/>
              <a:gd name="connsiteX9" fmla="*/ 2017986 w 5864772"/>
              <a:gd name="connsiteY9" fmla="*/ 3641834 h 4713890"/>
              <a:gd name="connsiteX10" fmla="*/ 1434662 w 5864772"/>
              <a:gd name="connsiteY10" fmla="*/ 3168869 h 4713890"/>
              <a:gd name="connsiteX11" fmla="*/ 1623848 w 5864772"/>
              <a:gd name="connsiteY11" fmla="*/ 2175641 h 4713890"/>
              <a:gd name="connsiteX12" fmla="*/ 2175641 w 5864772"/>
              <a:gd name="connsiteY12" fmla="*/ 1481959 h 4713890"/>
              <a:gd name="connsiteX13" fmla="*/ 2979683 w 5864772"/>
              <a:gd name="connsiteY13" fmla="*/ 1261241 h 4713890"/>
              <a:gd name="connsiteX14" fmla="*/ 3736427 w 5864772"/>
              <a:gd name="connsiteY14" fmla="*/ 1308538 h 4713890"/>
              <a:gd name="connsiteX15" fmla="*/ 4177862 w 5864772"/>
              <a:gd name="connsiteY15" fmla="*/ 1545021 h 4713890"/>
              <a:gd name="connsiteX16" fmla="*/ 5864772 w 5864772"/>
              <a:gd name="connsiteY16" fmla="*/ 945931 h 471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64772" h="4713890">
                <a:moveTo>
                  <a:pt x="5864772" y="945931"/>
                </a:moveTo>
                <a:lnTo>
                  <a:pt x="5249917" y="299545"/>
                </a:lnTo>
                <a:lnTo>
                  <a:pt x="3909848" y="0"/>
                </a:lnTo>
                <a:lnTo>
                  <a:pt x="2475186" y="63062"/>
                </a:lnTo>
                <a:lnTo>
                  <a:pt x="1040524" y="772510"/>
                </a:lnTo>
                <a:lnTo>
                  <a:pt x="378372" y="1718441"/>
                </a:lnTo>
                <a:lnTo>
                  <a:pt x="0" y="3326524"/>
                </a:lnTo>
                <a:lnTo>
                  <a:pt x="425669" y="4303986"/>
                </a:lnTo>
                <a:lnTo>
                  <a:pt x="1261241" y="4713890"/>
                </a:lnTo>
                <a:lnTo>
                  <a:pt x="2017986" y="3641834"/>
                </a:lnTo>
                <a:lnTo>
                  <a:pt x="1434662" y="3168869"/>
                </a:lnTo>
                <a:lnTo>
                  <a:pt x="1623848" y="2175641"/>
                </a:lnTo>
                <a:lnTo>
                  <a:pt x="2175641" y="1481959"/>
                </a:lnTo>
                <a:lnTo>
                  <a:pt x="2979683" y="1261241"/>
                </a:lnTo>
                <a:lnTo>
                  <a:pt x="3736427" y="1308538"/>
                </a:lnTo>
                <a:lnTo>
                  <a:pt x="4177862" y="1545021"/>
                </a:lnTo>
                <a:lnTo>
                  <a:pt x="5864772" y="945931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1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3600" kern="10" dirty="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197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56724" y="813445"/>
            <a:ext cx="8139998" cy="630872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he-IL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דירה שעברה שיפוץ בשנים האחרונות</a:t>
            </a:r>
          </a:p>
          <a:p>
            <a:pPr algn="r" rtl="1">
              <a:lnSpc>
                <a:spcPct val="150000"/>
              </a:lnSpc>
              <a:defRPr/>
            </a:pPr>
            <a:r>
              <a:rPr lang="he-IL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דירה עורפית ושקטה</a:t>
            </a:r>
            <a:endParaRPr lang="en-US" sz="20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he-IL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לחפש דירה באור יום</a:t>
            </a:r>
            <a:endParaRPr lang="en-US" sz="20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e-IL" sz="2000" dirty="0">
                <a:latin typeface="Arial" panose="020B0604020202020204" pitchFamily="34" charset="0"/>
                <a:ea typeface="Tahoma" pitchFamily="34" charset="0"/>
              </a:rPr>
              <a:t>סיבוב בשכונה בערב</a:t>
            </a:r>
            <a:endParaRPr lang="en-US" sz="20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e-IL" sz="2000" dirty="0">
                <a:latin typeface="Arial" panose="020B0604020202020204" pitchFamily="34" charset="0"/>
                <a:ea typeface="Tahoma" pitchFamily="34" charset="0"/>
              </a:rPr>
              <a:t>לבדוק את הריהוט והאינסטלציה (איכות וכמות)</a:t>
            </a:r>
          </a:p>
          <a:p>
            <a:pPr algn="r" rtl="1">
              <a:lnSpc>
                <a:spcPct val="150000"/>
              </a:lnSpc>
              <a:defRPr/>
            </a:pPr>
            <a:r>
              <a:rPr lang="he-IL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בידוד בחלונות (חשוב לרעש ולקור)</a:t>
            </a:r>
            <a:endParaRPr lang="en-US" sz="20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he-IL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מערכת חימום: </a:t>
            </a:r>
            <a:r>
              <a:rPr lang="he-IL" sz="2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מערכת חימום ישנה עשויה להיות יקרה ולא מחממת מספיק!</a:t>
            </a:r>
          </a:p>
          <a:p>
            <a:pPr algn="r" rtl="1">
              <a:lnSpc>
                <a:spcPct val="150000"/>
              </a:lnSpc>
              <a:defRPr/>
            </a:pPr>
            <a:r>
              <a:rPr lang="he-IL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לבדוק הוצאות דירה חודשיות מראש (על פי חשבונות ישנים)</a:t>
            </a:r>
          </a:p>
          <a:p>
            <a:pPr marL="274320" indent="-274320" algn="r" rt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28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798964AA-C891-423E-94ED-A14028C5E4F5}"/>
              </a:ext>
            </a:extLst>
          </p:cNvPr>
          <p:cNvSpPr/>
          <p:nvPr/>
        </p:nvSpPr>
        <p:spPr>
          <a:xfrm>
            <a:off x="4842670" y="325395"/>
            <a:ext cx="1979888" cy="2495202"/>
          </a:xfrm>
          <a:prstGeom prst="verticalScroll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defRPr/>
            </a:pPr>
            <a:r>
              <a:rPr lang="he-IL" sz="1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לבדוק לפי הצ'ק ליסט </a:t>
            </a:r>
          </a:p>
        </p:txBody>
      </p:sp>
      <p:pic>
        <p:nvPicPr>
          <p:cNvPr id="4" name="Picture 3" descr="A living room filled with furniture and a flat screen tv&#10;&#10;Description automatically generated">
            <a:extLst>
              <a:ext uri="{FF2B5EF4-FFF2-40B4-BE49-F238E27FC236}">
                <a16:creationId xmlns:a16="http://schemas.microsoft.com/office/drawing/2014/main" id="{7F5B4CCF-52FA-45D6-ACE9-88E31F366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4" y="548679"/>
            <a:ext cx="3078240" cy="168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car parked in front of a house&#10;&#10;Description automatically generated">
            <a:extLst>
              <a:ext uri="{FF2B5EF4-FFF2-40B4-BE49-F238E27FC236}">
                <a16:creationId xmlns:a16="http://schemas.microsoft.com/office/drawing/2014/main" id="{3ABC078A-1F01-420A-8FE6-565D5726C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691">
            <a:off x="484858" y="3030368"/>
            <a:ext cx="2499842" cy="1874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8729C1B1-F083-4149-A3A2-E8E0C422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948" y="5912966"/>
            <a:ext cx="10515600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מה לבדוק כשמחפשים דירה</a:t>
            </a:r>
          </a:p>
        </p:txBody>
      </p:sp>
    </p:spTree>
    <p:extLst>
      <p:ext uri="{BB962C8B-B14F-4D97-AF65-F5344CB8AC3E}">
        <p14:creationId xmlns:p14="http://schemas.microsoft.com/office/powerpoint/2010/main" val="31061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europe_2007_1187180640_vera_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38126">
            <a:off x="283912" y="322911"/>
            <a:ext cx="2567908" cy="208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26986" y="160338"/>
            <a:ext cx="10892481" cy="583620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סעיף על עזיבה הדירה בהודעה מוסכמת מראש (בדרך כלל 60 או 30 יום)</a:t>
            </a:r>
          </a:p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חוזה לשנה או לא תחום בזמן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indefinite</a:t>
            </a: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). יש בעלי דירות שיבקשו שנתיים</a:t>
            </a:r>
          </a:p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חוזה </a:t>
            </a:r>
            <a:r>
              <a:rPr lang="he-IL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בהונגרית חובה + אנגלית.</a:t>
            </a: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 חוזה בהונגרית בלבד תקף בחוק ההונגרי</a:t>
            </a:r>
          </a:p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רישום מונה ואיפוס שעונים (חשמל, גז, מים)</a:t>
            </a:r>
          </a:p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בעיות בדירה – מי איש הקשר ?</a:t>
            </a:r>
          </a:p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לרשום את תכולת הדירה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(inventory list) </a:t>
            </a:r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כמות מפתחות.	</a:t>
            </a:r>
          </a:p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Arial" panose="020B0604020202020204" pitchFamily="34" charset="0"/>
              </a:rPr>
              <a:t>אישור למחלקת ההגירה</a:t>
            </a:r>
          </a:p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2 עדים לחתימת החוזה – עפ"י החוק (ניתן לחתום במרכז השירות לסטודנט)</a:t>
            </a:r>
          </a:p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רישום של תשלום שכירות ופיקדון</a:t>
            </a:r>
          </a:p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Gisha" pitchFamily="34" charset="-79"/>
              </a:rPr>
              <a:t>פיקדון בסך של  2 חודשי שכירות</a:t>
            </a:r>
          </a:p>
          <a:p>
            <a:pPr marL="639763" lvl="1" indent="-273050">
              <a:lnSpc>
                <a:spcPct val="150000"/>
              </a:lnSpc>
              <a:buFont typeface="Wingdings 2" pitchFamily="18" charset="2"/>
              <a:buChar char=""/>
            </a:pPr>
            <a:r>
              <a:rPr lang="he-IL" sz="1800" dirty="0">
                <a:latin typeface="Gisha" pitchFamily="34" charset="-79"/>
              </a:rPr>
              <a:t>תשלום בחופשת הקיץ</a:t>
            </a:r>
            <a:endParaRPr lang="en-US" sz="1800" dirty="0">
              <a:latin typeface="Gisha" pitchFamily="34" charset="-79"/>
            </a:endParaRPr>
          </a:p>
        </p:txBody>
      </p:sp>
      <p:sp>
        <p:nvSpPr>
          <p:cNvPr id="11" name="AutoShape 6" descr="Image result for sze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6" name="Picture 8" descr="Image result for szeg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316">
            <a:off x="310457" y="2843627"/>
            <a:ext cx="2537938" cy="2328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53FA64A5-4CC3-473C-8EEC-AF0775E4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948" y="5912966"/>
            <a:ext cx="10515600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חוזה דירה – חשוב לבדוק</a:t>
            </a:r>
          </a:p>
        </p:txBody>
      </p:sp>
    </p:spTree>
    <p:extLst>
      <p:ext uri="{BB962C8B-B14F-4D97-AF65-F5344CB8AC3E}">
        <p14:creationId xmlns:p14="http://schemas.microsoft.com/office/powerpoint/2010/main" val="29842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56685" y="0"/>
            <a:ext cx="9508524" cy="538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e-I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isha" pitchFamily="34" charset="-79"/>
                <a:cs typeface="Gisha" pitchFamily="34" charset="-79"/>
              </a:rPr>
              <a:t>שכ"ד:</a:t>
            </a:r>
            <a:r>
              <a:rPr lang="he-IL" sz="2400" dirty="0">
                <a:latin typeface="Gisha" pitchFamily="34" charset="-79"/>
                <a:cs typeface="Gisha" pitchFamily="34" charset="-79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e-IL" sz="2400" dirty="0">
                <a:latin typeface="Gisha" pitchFamily="34" charset="-79"/>
                <a:cs typeface="Gisha" pitchFamily="34" charset="-79"/>
              </a:rPr>
              <a:t>דירת חדר וסלון–  </a:t>
            </a:r>
            <a:r>
              <a:rPr lang="en-US" sz="2400" dirty="0">
                <a:latin typeface="Gisha" pitchFamily="34" charset="-79"/>
                <a:cs typeface="Gisha" pitchFamily="34" charset="-79"/>
              </a:rPr>
              <a:t>  90,000HUF – 140,000HUF</a:t>
            </a:r>
            <a:r>
              <a:rPr lang="he-IL" sz="2400" dirty="0">
                <a:latin typeface="Gisha" pitchFamily="34" charset="-79"/>
                <a:cs typeface="Gisha" pitchFamily="34" charset="-79"/>
              </a:rPr>
              <a:t>           </a:t>
            </a:r>
            <a:r>
              <a:rPr lang="en-US" sz="2400" dirty="0">
                <a:latin typeface="Gisha" pitchFamily="34" charset="-79"/>
                <a:cs typeface="Gisha" pitchFamily="34" charset="-79"/>
              </a:rPr>
              <a:t> $</a:t>
            </a:r>
            <a:r>
              <a:rPr lang="he-IL" sz="2400" dirty="0">
                <a:latin typeface="Gisha" pitchFamily="34" charset="-79"/>
                <a:cs typeface="Gisha" pitchFamily="34" charset="-79"/>
              </a:rPr>
              <a:t>280-430 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e-IL" sz="2400" dirty="0">
                <a:latin typeface="Gisha" pitchFamily="34" charset="-79"/>
                <a:cs typeface="Gisha" pitchFamily="34" charset="-79"/>
              </a:rPr>
              <a:t>דירת 2 חדרים וסלון–   </a:t>
            </a:r>
            <a:r>
              <a:rPr lang="en-US" sz="2400" dirty="0">
                <a:latin typeface="Gisha" pitchFamily="34" charset="-79"/>
                <a:cs typeface="Gisha" pitchFamily="34" charset="-79"/>
              </a:rPr>
              <a:t>120,000HUF – 170,000HUF</a:t>
            </a:r>
            <a:r>
              <a:rPr lang="he-IL" sz="2400" dirty="0">
                <a:latin typeface="Gisha" pitchFamily="34" charset="-79"/>
                <a:cs typeface="Gisha" pitchFamily="34" charset="-79"/>
              </a:rPr>
              <a:t>      </a:t>
            </a:r>
            <a:r>
              <a:rPr lang="en-US" sz="2400" dirty="0">
                <a:latin typeface="Gisha" pitchFamily="34" charset="-79"/>
                <a:cs typeface="Gisha" pitchFamily="34" charset="-79"/>
              </a:rPr>
              <a:t>370-550 $</a:t>
            </a:r>
            <a:endParaRPr lang="he-IL" sz="2400" dirty="0">
              <a:latin typeface="Gisha" pitchFamily="34" charset="-79"/>
              <a:cs typeface="Gisha" pitchFamily="34" charset="-79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e-IL" sz="2400" dirty="0">
                <a:latin typeface="Gisha" pitchFamily="34" charset="-79"/>
                <a:cs typeface="Gisha" pitchFamily="34" charset="-79"/>
              </a:rPr>
              <a:t>ההונגרים נוטים לחשב עלות שכ"ד לפי מ"ר.</a:t>
            </a:r>
          </a:p>
          <a:p>
            <a:pPr>
              <a:buFont typeface="Wingdings" pitchFamily="2" charset="2"/>
              <a:buNone/>
              <a:defRPr/>
            </a:pPr>
            <a:r>
              <a:rPr lang="he-I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isha" pitchFamily="34" charset="-79"/>
                <a:cs typeface="Gisha" pitchFamily="34" charset="-79"/>
              </a:rPr>
              <a:t>1 ש"ח = 75~ פורינט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he-IL" sz="2400" b="1" dirty="0">
              <a:effectLst>
                <a:outerShdw blurRad="38100" dist="38100" dir="2700000" algn="tl">
                  <a:srgbClr val="FFFFFF"/>
                </a:outerShdw>
              </a:effectLst>
              <a:latin typeface="Gisha" pitchFamily="34" charset="-79"/>
              <a:cs typeface="Gisha" pitchFamily="34" charset="-79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e-I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isha" pitchFamily="34" charset="-79"/>
                <a:cs typeface="Gisha" pitchFamily="34" charset="-79"/>
              </a:rPr>
              <a:t>הוצאות דירה: 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e-IL" sz="2400" dirty="0">
                <a:latin typeface="Gisha" pitchFamily="34" charset="-79"/>
                <a:cs typeface="Gisha" pitchFamily="34" charset="-79"/>
              </a:rPr>
              <a:t>130- 65 $ (חשבונות חשמל, גז וכו')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e-I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isha" pitchFamily="34" charset="-79"/>
                <a:cs typeface="Gisha" pitchFamily="34" charset="-79"/>
              </a:rPr>
              <a:t>הוצאות אישיות: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e-IL" sz="2400" dirty="0">
                <a:latin typeface="Gisha" pitchFamily="34" charset="-79"/>
                <a:cs typeface="Gisha" pitchFamily="34" charset="-79"/>
              </a:rPr>
              <a:t>בין 300 $ - 400$ (אינדיבידואלי – השמיים הם הגבול)</a:t>
            </a:r>
            <a:endParaRPr lang="en-US" sz="2400" b="1" u="sng" dirty="0">
              <a:effectLst>
                <a:outerShdw blurRad="38100" dist="38100" dir="2700000" algn="tl">
                  <a:srgbClr val="FFFFFF"/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EE6AEAD7-073E-4625-A6F0-3BE80DB0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948" y="5912966"/>
            <a:ext cx="10515600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מחיר מחייה </a:t>
            </a:r>
          </a:p>
        </p:txBody>
      </p:sp>
    </p:spTree>
    <p:extLst>
      <p:ext uri="{BB962C8B-B14F-4D97-AF65-F5344CB8AC3E}">
        <p14:creationId xmlns:p14="http://schemas.microsoft.com/office/powerpoint/2010/main" val="36088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9449" y="157955"/>
            <a:ext cx="11160279" cy="6400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he-IL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עד פתיחת הלימודים ...</a:t>
            </a:r>
          </a:p>
          <a:p>
            <a:pPr marL="609600" indent="-60960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he-IL" sz="2000" b="1" dirty="0">
                <a:latin typeface="Gisha" pitchFamily="34" charset="-79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  <a:defRPr/>
            </a:pPr>
            <a:r>
              <a:rPr lang="he-IL" sz="2000" dirty="0">
                <a:latin typeface="Gisha" pitchFamily="34" charset="-79"/>
              </a:rPr>
              <a:t>מרחצאות טבעיים</a:t>
            </a:r>
            <a:r>
              <a:rPr lang="en-US" sz="2000" b="1" dirty="0">
                <a:latin typeface="Gisha" pitchFamily="34" charset="-79"/>
              </a:rPr>
              <a:t>Anna </a:t>
            </a:r>
            <a:r>
              <a:rPr lang="en-US" sz="2000" b="1" dirty="0" err="1">
                <a:latin typeface="Gisha" pitchFamily="34" charset="-79"/>
              </a:rPr>
              <a:t>kút</a:t>
            </a:r>
            <a:r>
              <a:rPr lang="en-US" sz="2000" b="1" dirty="0">
                <a:latin typeface="Gisha" pitchFamily="34" charset="-79"/>
              </a:rPr>
              <a:t>   </a:t>
            </a:r>
            <a:r>
              <a:rPr lang="he-IL" sz="2000" b="1" dirty="0">
                <a:latin typeface="Gisha" pitchFamily="34" charset="-79"/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he-IL" sz="2000" b="1" dirty="0">
              <a:latin typeface="Gisha" pitchFamily="34" charset="-79"/>
            </a:endParaRPr>
          </a:p>
          <a:p>
            <a:pPr>
              <a:lnSpc>
                <a:spcPct val="100000"/>
              </a:lnSpc>
              <a:buFont typeface="Courier New" pitchFamily="49" charset="0"/>
              <a:buChar char="o"/>
              <a:defRPr/>
            </a:pPr>
            <a:r>
              <a:rPr lang="he-IL" sz="2000" dirty="0">
                <a:latin typeface="Gisha" pitchFamily="34" charset="-79"/>
              </a:rPr>
              <a:t>הגן הבוטני </a:t>
            </a:r>
            <a:r>
              <a:rPr lang="en-US" sz="2000" dirty="0">
                <a:latin typeface="Gisha" pitchFamily="34" charset="-79"/>
                <a:hlinkClick r:id="rId3"/>
              </a:rPr>
              <a:t>http://www.fuveszkert.u-szeged.hu/en/</a:t>
            </a:r>
            <a:r>
              <a:rPr lang="en-US" sz="2000" dirty="0">
                <a:latin typeface="Gisha" pitchFamily="34" charset="-79"/>
              </a:rPr>
              <a:t>  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  <a:defRPr/>
            </a:pPr>
            <a:endParaRPr lang="en-US" sz="2000" dirty="0">
              <a:latin typeface="Gisha" pitchFamily="34" charset="-79"/>
            </a:endParaRPr>
          </a:p>
          <a:p>
            <a:pPr>
              <a:lnSpc>
                <a:spcPct val="100000"/>
              </a:lnSpc>
              <a:buFont typeface="Courier New" pitchFamily="49" charset="0"/>
              <a:buChar char="o"/>
              <a:defRPr/>
            </a:pPr>
            <a:r>
              <a:rPr lang="he-IL" sz="2000" dirty="0">
                <a:latin typeface="Gisha" pitchFamily="34" charset="-79"/>
              </a:rPr>
              <a:t>פארק מים </a:t>
            </a:r>
            <a:r>
              <a:rPr lang="en-US" sz="2000" dirty="0">
                <a:latin typeface="Gisha" pitchFamily="34" charset="-79"/>
                <a:cs typeface="Gisha" pitchFamily="34" charset="-79"/>
              </a:rPr>
              <a:t> </a:t>
            </a:r>
            <a:r>
              <a:rPr lang="en-US" sz="2000" b="1" dirty="0" err="1">
                <a:latin typeface="Gisha" pitchFamily="34" charset="-79"/>
                <a:cs typeface="Gisha" pitchFamily="34" charset="-79"/>
              </a:rPr>
              <a:t>Aquapolis</a:t>
            </a:r>
            <a:r>
              <a:rPr lang="en-US" sz="2000" b="1" dirty="0">
                <a:latin typeface="Gisha" pitchFamily="34" charset="-79"/>
                <a:cs typeface="Gisha" pitchFamily="34" charset="-79"/>
              </a:rPr>
              <a:t> Szeged </a:t>
            </a:r>
            <a:endParaRPr lang="en-US" sz="2000" dirty="0">
              <a:latin typeface="Gisha" pitchFamily="34" charset="-79"/>
              <a:cs typeface="Gisha" pitchFamily="34" charset="-79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he-IL" sz="2000" dirty="0">
                <a:latin typeface="Gisha" pitchFamily="34" charset="-79"/>
              </a:rPr>
              <a:t>				</a:t>
            </a:r>
          </a:p>
          <a:p>
            <a:pPr lvl="5" algn="ctr">
              <a:lnSpc>
                <a:spcPct val="100000"/>
              </a:lnSpc>
              <a:buFont typeface="Courier New" pitchFamily="49" charset="0"/>
              <a:buChar char="o"/>
              <a:defRPr/>
            </a:pPr>
            <a:r>
              <a:rPr lang="he-IL" sz="2000" b="1" dirty="0">
                <a:latin typeface="Gisha" pitchFamily="34" charset="-79"/>
              </a:rPr>
              <a:t>קניות לבית: </a:t>
            </a:r>
            <a:r>
              <a:rPr lang="en-US" sz="2000" b="1" dirty="0">
                <a:solidFill>
                  <a:srgbClr val="FF0000"/>
                </a:solidFill>
                <a:latin typeface="Gisha" pitchFamily="34" charset="-79"/>
              </a:rPr>
              <a:t>JYSK </a:t>
            </a:r>
            <a:r>
              <a:rPr lang="he-IL" sz="2000" b="1" dirty="0">
                <a:solidFill>
                  <a:srgbClr val="FF0000"/>
                </a:solidFill>
                <a:latin typeface="Gisha" pitchFamily="34" charset="-79"/>
              </a:rPr>
              <a:t> </a:t>
            </a:r>
            <a:r>
              <a:rPr lang="he-IL" sz="1600" dirty="0">
                <a:latin typeface="Gisha" pitchFamily="34" charset="-79"/>
              </a:rPr>
              <a:t>ליד הארקד</a:t>
            </a:r>
            <a:r>
              <a:rPr lang="en-US" sz="1600" dirty="0">
                <a:latin typeface="Gisha" pitchFamily="34" charset="-79"/>
              </a:rPr>
              <a:t>	</a:t>
            </a:r>
            <a:r>
              <a:rPr lang="he-IL" sz="2000" b="1" dirty="0">
                <a:solidFill>
                  <a:srgbClr val="FF0000"/>
                </a:solidFill>
                <a:latin typeface="Gisha" pitchFamily="34" charset="-79"/>
              </a:rPr>
              <a:t>          </a:t>
            </a:r>
            <a:r>
              <a:rPr lang="en-US" sz="2000" b="1" dirty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Tesco Extra</a:t>
            </a:r>
            <a:r>
              <a:rPr lang="he-IL" sz="2000" b="1" dirty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he-IL" sz="1600" dirty="0">
                <a:latin typeface="Gisha" pitchFamily="34" charset="-79"/>
                <a:cs typeface="Gisha" pitchFamily="34" charset="-79"/>
              </a:rPr>
              <a:t>טראם מס'  2</a:t>
            </a:r>
            <a:endParaRPr lang="he-IL" sz="2000" dirty="0">
              <a:latin typeface="Gisha" pitchFamily="34" charset="-79"/>
            </a:endParaRPr>
          </a:p>
          <a:p>
            <a:pPr marL="2286000" lvl="5" indent="0">
              <a:lnSpc>
                <a:spcPct val="100000"/>
              </a:lnSpc>
              <a:buNone/>
              <a:defRPr/>
            </a:pPr>
            <a:r>
              <a:rPr lang="he-IL" sz="2000" dirty="0">
                <a:latin typeface="Gisha" pitchFamily="34" charset="-79"/>
              </a:rPr>
              <a:t>				</a:t>
            </a:r>
            <a:endParaRPr lang="en-US" sz="2000" b="1" dirty="0">
              <a:solidFill>
                <a:srgbClr val="FF0000"/>
              </a:solidFill>
              <a:latin typeface="Gisha" pitchFamily="34" charset="-79"/>
            </a:endParaRPr>
          </a:p>
          <a:p>
            <a:pPr marL="3657600" lvl="8" indent="0" algn="ctr">
              <a:lnSpc>
                <a:spcPct val="100000"/>
              </a:lnSpc>
              <a:buNone/>
              <a:defRPr/>
            </a:pPr>
            <a:r>
              <a:rPr lang="he-IL" sz="2000" dirty="0">
                <a:latin typeface="Gisha" pitchFamily="34" charset="-79"/>
              </a:rPr>
              <a:t>	</a:t>
            </a:r>
          </a:p>
          <a:p>
            <a:pPr marL="609600" indent="-609600" algn="ctr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he-IL" sz="2000" dirty="0">
                <a:latin typeface="Gisha" pitchFamily="34" charset="-79"/>
              </a:rPr>
              <a:t>				מומלץ להסתובב בעיר ולהכיר את המבנים החשובים ללימודים</a:t>
            </a:r>
          </a:p>
          <a:p>
            <a:pPr marL="609600" indent="-609600" algn="ctr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he-IL" sz="2000" dirty="0">
                <a:latin typeface="Gisha" pitchFamily="34" charset="-79"/>
              </a:rPr>
              <a:t>				מחלקת אנטומיה, הספרייה...</a:t>
            </a:r>
            <a:endParaRPr lang="en-US" sz="2000" dirty="0">
              <a:latin typeface="Gisha" pitchFamily="34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2" y="274638"/>
            <a:ext cx="35718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496" y="4151086"/>
            <a:ext cx="3474127" cy="2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798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0501" y="5898427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הוצאות דירה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74185" y="225926"/>
            <a:ext cx="10440172" cy="5334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חשמל</a:t>
            </a:r>
          </a:p>
          <a:p>
            <a:pPr>
              <a:lnSpc>
                <a:spcPct val="100000"/>
              </a:lnSpc>
              <a:defRPr/>
            </a:pP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גז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(בחורף משלמים יותר)</a:t>
            </a:r>
          </a:p>
          <a:p>
            <a:pPr>
              <a:lnSpc>
                <a:spcPct val="100000"/>
              </a:lnSpc>
              <a:defRPr/>
            </a:pP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ועד בית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כולל: פינוי אשפה, ניקיון, מעלית אם יש.</a:t>
            </a:r>
          </a:p>
          <a:p>
            <a:pPr>
              <a:lnSpc>
                <a:spcPct val="100000"/>
              </a:lnSpc>
              <a:defRPr/>
            </a:pP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מים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בנפרד / בועד הבית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he-IL" sz="2400" i="1" dirty="0">
                <a:latin typeface="Arial" panose="020B0604020202020204" pitchFamily="34" charset="0"/>
                <a:cs typeface="Arial" panose="020B0604020202020204" pitchFamily="34" charset="0"/>
              </a:rPr>
              <a:t>לברר במהלך החוזה את אופן תשלום החשבונות !!! 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he-IL" sz="2400" i="1" dirty="0">
                <a:latin typeface="Arial" panose="020B0604020202020204" pitchFamily="34" charset="0"/>
                <a:cs typeface="Arial" panose="020B0604020202020204" pitchFamily="34" charset="0"/>
              </a:rPr>
              <a:t>עדיף שיהיה באחריות בעל הדירה / חברת ניהול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he-IL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he-I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תשלום הוצאות דירה:</a:t>
            </a:r>
          </a:p>
          <a:p>
            <a:pPr marL="0" lvl="1" indent="231775">
              <a:lnSpc>
                <a:spcPct val="100000"/>
              </a:lnSpc>
              <a:defRPr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כרטיס אשראי </a:t>
            </a:r>
          </a:p>
          <a:p>
            <a:pPr marL="0" lvl="1" indent="231775">
              <a:lnSpc>
                <a:spcPct val="100000"/>
              </a:lnSpc>
              <a:defRPr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דואר סניף בחלון שירות בשם: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Készpénzfelvétel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או בבנק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OTP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defRPr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ישנם סניפים שמקבלים כרטיסי אשראי.</a:t>
            </a:r>
          </a:p>
          <a:p>
            <a:pPr>
              <a:lnSpc>
                <a:spcPct val="100000"/>
              </a:lnSpc>
              <a:defRPr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חשוב לרכז תשלומי דירה בקלסר. </a:t>
            </a:r>
          </a:p>
          <a:p>
            <a:pPr marL="274320" indent="-274320">
              <a:lnSpc>
                <a:spcPct val="100000"/>
              </a:lnSpc>
              <a:buFont typeface="Wingdings"/>
              <a:buChar char=""/>
              <a:defRPr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100000"/>
              </a:lnSpc>
              <a:buFont typeface="Wingdings"/>
              <a:buChar char=""/>
              <a:defRPr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93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9618054" y="2028640"/>
            <a:ext cx="1212574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חשבון בישראל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6397777" y="1800040"/>
            <a:ext cx="1692965" cy="10535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חשבון $ או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€ בבנק ההונגרי של הסטודנט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חץ ימינה 6"/>
          <p:cNvSpPr/>
          <p:nvPr/>
        </p:nvSpPr>
        <p:spPr>
          <a:xfrm rot="10800000">
            <a:off x="8504872" y="2192635"/>
            <a:ext cx="778196" cy="3279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חץ ימינה 7"/>
          <p:cNvSpPr/>
          <p:nvPr/>
        </p:nvSpPr>
        <p:spPr>
          <a:xfrm rot="10800000">
            <a:off x="5453557" y="2207543"/>
            <a:ext cx="775253" cy="327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3528682" y="1829857"/>
            <a:ext cx="1692965" cy="10535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המרה לחשבון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פורינט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של הסטודנט</a:t>
            </a:r>
          </a:p>
        </p:txBody>
      </p:sp>
      <p:pic>
        <p:nvPicPr>
          <p:cNvPr id="1026" name="Picture 2" descr="Image result for â«××¨×××¡ ××©×¨××â¬â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40" y="1731783"/>
            <a:ext cx="987287" cy="7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מעוגל 10"/>
          <p:cNvSpPr/>
          <p:nvPr/>
        </p:nvSpPr>
        <p:spPr>
          <a:xfrm>
            <a:off x="9644561" y="3757295"/>
            <a:ext cx="1212574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חשבון בישראל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6440844" y="3599077"/>
            <a:ext cx="1692965" cy="10535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חשבון $ או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sha" pitchFamily="34" charset="-79"/>
                <a:ea typeface="+mn-ea"/>
                <a:cs typeface="Arial" panose="020B0604020202020204" pitchFamily="34" charset="0"/>
              </a:rPr>
              <a:t>€ בבנק ההונגרי של הסטודנט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חץ ימינה 12"/>
          <p:cNvSpPr/>
          <p:nvPr/>
        </p:nvSpPr>
        <p:spPr>
          <a:xfrm rot="10800000">
            <a:off x="8504872" y="3961855"/>
            <a:ext cx="795131" cy="29329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2" descr="Image result for â«××¨×××¡ ××©×¨××â¬â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90" y="3780466"/>
            <a:ext cx="987287" cy="7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מעוגל 17"/>
          <p:cNvSpPr/>
          <p:nvPr/>
        </p:nvSpPr>
        <p:spPr>
          <a:xfrm>
            <a:off x="9601491" y="678783"/>
            <a:ext cx="1212574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חשבון בישראל</a:t>
            </a:r>
          </a:p>
        </p:txBody>
      </p:sp>
      <p:pic>
        <p:nvPicPr>
          <p:cNvPr id="23" name="Picture 2" descr="Image result for â«××¨×××¡ ××©×¨××â¬â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760" y="779023"/>
            <a:ext cx="987287" cy="7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מעוגל 16"/>
          <p:cNvSpPr/>
          <p:nvPr/>
        </p:nvSpPr>
        <p:spPr>
          <a:xfrm>
            <a:off x="10594114" y="283997"/>
            <a:ext cx="1143000" cy="5557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אופציה 1</a:t>
            </a:r>
          </a:p>
        </p:txBody>
      </p:sp>
      <p:sp>
        <p:nvSpPr>
          <p:cNvPr id="25" name="מלבן מעוגל 24"/>
          <p:cNvSpPr/>
          <p:nvPr/>
        </p:nvSpPr>
        <p:spPr>
          <a:xfrm>
            <a:off x="10594114" y="1723945"/>
            <a:ext cx="1143000" cy="5557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אופציה 2</a:t>
            </a:r>
          </a:p>
        </p:txBody>
      </p:sp>
      <p:sp>
        <p:nvSpPr>
          <p:cNvPr id="26" name="מלבן מעוגל 25"/>
          <p:cNvSpPr/>
          <p:nvPr/>
        </p:nvSpPr>
        <p:spPr>
          <a:xfrm>
            <a:off x="10630193" y="3420238"/>
            <a:ext cx="1143000" cy="5557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אופציה 3</a:t>
            </a:r>
          </a:p>
        </p:txBody>
      </p:sp>
      <p:sp>
        <p:nvSpPr>
          <p:cNvPr id="19" name="מלבן מעוגל 18"/>
          <p:cNvSpPr/>
          <p:nvPr/>
        </p:nvSpPr>
        <p:spPr>
          <a:xfrm>
            <a:off x="9627626" y="5134060"/>
            <a:ext cx="1212574" cy="65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חשבון בישראל</a:t>
            </a:r>
          </a:p>
        </p:txBody>
      </p:sp>
      <p:sp>
        <p:nvSpPr>
          <p:cNvPr id="21" name="חץ ימינה 20"/>
          <p:cNvSpPr/>
          <p:nvPr/>
        </p:nvSpPr>
        <p:spPr>
          <a:xfrm rot="10800000">
            <a:off x="5521291" y="5338618"/>
            <a:ext cx="3761777" cy="45142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" descr="Image result for â«××¨×××¡ ××©×¨××â¬â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14" y="5151952"/>
            <a:ext cx="987287" cy="7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מלבן מעוגל 23"/>
          <p:cNvSpPr/>
          <p:nvPr/>
        </p:nvSpPr>
        <p:spPr>
          <a:xfrm>
            <a:off x="10630193" y="4788069"/>
            <a:ext cx="1143000" cy="5557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אופציה 4</a:t>
            </a:r>
          </a:p>
        </p:txBody>
      </p:sp>
      <p:sp>
        <p:nvSpPr>
          <p:cNvPr id="27" name="מלבן מעוגל 26"/>
          <p:cNvSpPr/>
          <p:nvPr/>
        </p:nvSpPr>
        <p:spPr>
          <a:xfrm>
            <a:off x="3528681" y="5037556"/>
            <a:ext cx="1692965" cy="10535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העברה לחשבון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פורינט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של הסטודנט</a:t>
            </a:r>
          </a:p>
        </p:txBody>
      </p:sp>
      <p:sp>
        <p:nvSpPr>
          <p:cNvPr id="2" name="מלבן 1"/>
          <p:cNvSpPr/>
          <p:nvPr/>
        </p:nvSpPr>
        <p:spPr>
          <a:xfrm>
            <a:off x="4911457" y="6315318"/>
            <a:ext cx="7233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איך להתנהל מבחינת כסף והוצאות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3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8" grpId="0" animBg="1"/>
      <p:bldP spid="17" grpId="0" animBg="1"/>
      <p:bldP spid="25" grpId="0" animBg="1"/>
      <p:bldP spid="26" grpId="0" animBg="1"/>
      <p:bldP spid="19" grpId="0" animBg="1"/>
      <p:bldP spid="21" grpId="0" animBg="1"/>
      <p:bldP spid="24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otp bank">
            <a:extLst>
              <a:ext uri="{FF2B5EF4-FFF2-40B4-BE49-F238E27FC236}">
                <a16:creationId xmlns:a16="http://schemas.microsoft.com/office/drawing/2014/main" id="{9D7A64C2-FF6C-419C-A4AC-152D5577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64" y="1111064"/>
            <a:ext cx="2414038" cy="11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0950" y="5920646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פתיחת חשבון בנק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240431" y="419958"/>
            <a:ext cx="96901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>
                <a:latin typeface="Gisha" pitchFamily="34" charset="-79"/>
                <a:cs typeface="Gisha" pitchFamily="34" charset="-79"/>
              </a:rPr>
              <a:t>M.K.B               	</a:t>
            </a:r>
            <a:r>
              <a:rPr lang="en-US" sz="2400" dirty="0">
                <a:latin typeface="Gisha" pitchFamily="34" charset="-79"/>
                <a:cs typeface="Gisha" pitchFamily="34" charset="-79"/>
                <a:hlinkClick r:id="rId4"/>
              </a:rPr>
              <a:t>www.mkb.hu</a:t>
            </a:r>
            <a:r>
              <a:rPr lang="en-US" sz="2400" dirty="0">
                <a:latin typeface="Gisha" pitchFamily="34" charset="-79"/>
                <a:cs typeface="Gisha" pitchFamily="34" charset="-79"/>
              </a:rPr>
              <a:t> </a:t>
            </a:r>
          </a:p>
          <a:p>
            <a:pPr algn="l" rtl="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>
                <a:latin typeface="Gisha" pitchFamily="34" charset="-79"/>
                <a:cs typeface="Gisha" pitchFamily="34" charset="-79"/>
              </a:rPr>
              <a:t>OTP                  	</a:t>
            </a:r>
            <a:r>
              <a:rPr lang="en-US" sz="2400" dirty="0">
                <a:latin typeface="Gisha" pitchFamily="34" charset="-79"/>
                <a:cs typeface="Gisha" pitchFamily="34" charset="-79"/>
                <a:hlinkClick r:id="rId5"/>
              </a:rPr>
              <a:t>www.otpbank.hu</a:t>
            </a:r>
            <a:endParaRPr lang="en-US" sz="2400" dirty="0">
              <a:latin typeface="Gisha" pitchFamily="34" charset="-79"/>
              <a:cs typeface="Gisha" pitchFamily="34" charset="-79"/>
            </a:endParaRPr>
          </a:p>
          <a:p>
            <a:pPr algn="l" rtl="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err="1">
                <a:latin typeface="Gisha" pitchFamily="34" charset="-79"/>
                <a:cs typeface="Gisha" pitchFamily="34" charset="-79"/>
              </a:rPr>
              <a:t>Erste</a:t>
            </a:r>
            <a:r>
              <a:rPr lang="en-US" sz="2400" dirty="0">
                <a:latin typeface="Gisha" pitchFamily="34" charset="-79"/>
                <a:cs typeface="Gisha" pitchFamily="34" charset="-79"/>
              </a:rPr>
              <a:t> Bank 		</a:t>
            </a:r>
            <a:r>
              <a:rPr lang="en-US" sz="2400" dirty="0">
                <a:latin typeface="Gisha" pitchFamily="34" charset="-79"/>
                <a:cs typeface="Gisha" pitchFamily="34" charset="-79"/>
                <a:hlinkClick r:id="rId6"/>
              </a:rPr>
              <a:t>www.erstebank.hu</a:t>
            </a:r>
            <a:endParaRPr lang="en-US" sz="2400" dirty="0">
              <a:latin typeface="Gisha" pitchFamily="34" charset="-79"/>
              <a:cs typeface="Gisha" pitchFamily="34" charset="-79"/>
            </a:endParaRPr>
          </a:p>
          <a:p>
            <a:pPr algn="l" rtl="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>
                <a:latin typeface="Gisha" pitchFamily="34" charset="-79"/>
                <a:cs typeface="Gisha" pitchFamily="34" charset="-79"/>
              </a:rPr>
              <a:t>CIB 			</a:t>
            </a:r>
            <a:r>
              <a:rPr lang="en-US" sz="2400" dirty="0">
                <a:latin typeface="Gisha" pitchFamily="34" charset="-79"/>
                <a:cs typeface="Gisha" pitchFamily="34" charset="-79"/>
                <a:hlinkClick r:id="rId7"/>
              </a:rPr>
              <a:t>www.cib.hu</a:t>
            </a:r>
            <a:endParaRPr lang="en-US" sz="2400" dirty="0">
              <a:latin typeface="Gisha" pitchFamily="34" charset="-79"/>
              <a:cs typeface="Gisha" pitchFamily="34" charset="-79"/>
            </a:endParaRPr>
          </a:p>
          <a:p>
            <a:pPr algn="l" rtl="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err="1">
                <a:latin typeface="Gisha" pitchFamily="34" charset="-79"/>
                <a:cs typeface="Gisha" pitchFamily="34" charset="-79"/>
              </a:rPr>
              <a:t>Raiffeizen</a:t>
            </a:r>
            <a:r>
              <a:rPr lang="en-US" sz="2400" dirty="0">
                <a:latin typeface="Gisha" pitchFamily="34" charset="-79"/>
                <a:cs typeface="Gisha" pitchFamily="34" charset="-79"/>
              </a:rPr>
              <a:t> Bank</a:t>
            </a:r>
            <a:r>
              <a:rPr lang="en-US" sz="2400" b="1" dirty="0">
                <a:latin typeface="Gisha" pitchFamily="34" charset="-79"/>
                <a:cs typeface="Gisha" pitchFamily="34" charset="-79"/>
              </a:rPr>
              <a:t>   	</a:t>
            </a:r>
            <a:r>
              <a:rPr lang="en-US" sz="2400" dirty="0">
                <a:latin typeface="Gisha" pitchFamily="34" charset="-79"/>
                <a:cs typeface="Gisha" pitchFamily="34" charset="-79"/>
                <a:hlinkClick r:id="rId8"/>
              </a:rPr>
              <a:t>www.raiffeisen.hu</a:t>
            </a:r>
            <a:endParaRPr lang="en-US" sz="2400" dirty="0">
              <a:latin typeface="Gisha" pitchFamily="34" charset="-79"/>
              <a:cs typeface="Gisha" pitchFamily="34" charset="-79"/>
            </a:endParaRPr>
          </a:p>
          <a:p>
            <a:pPr algn="l" rtl="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>
                <a:latin typeface="Gisha" pitchFamily="34" charset="-79"/>
                <a:cs typeface="Gisha" pitchFamily="34" charset="-79"/>
              </a:rPr>
              <a:t>Budapest Bank   	</a:t>
            </a:r>
            <a:r>
              <a:rPr lang="en-US" sz="2400" dirty="0">
                <a:latin typeface="Gisha" pitchFamily="34" charset="-79"/>
                <a:cs typeface="Gisha" pitchFamily="34" charset="-79"/>
                <a:hlinkClick r:id="rId9"/>
              </a:rPr>
              <a:t>www.budapestbank.hu</a:t>
            </a:r>
            <a:endParaRPr lang="en-US" sz="2400" dirty="0">
              <a:latin typeface="Gisha" pitchFamily="34" charset="-79"/>
              <a:cs typeface="Gisha" pitchFamily="34" charset="-79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dirty="0">
                <a:latin typeface="Gisha" pitchFamily="34" charset="-79"/>
                <a:cs typeface="Gisha" pitchFamily="34" charset="-79"/>
              </a:rPr>
              <a:t> 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br>
              <a:rPr lang="en-US" sz="2400" dirty="0">
                <a:latin typeface="Gisha" pitchFamily="34" charset="-79"/>
                <a:cs typeface="Gisha" pitchFamily="34" charset="-79"/>
              </a:rPr>
            </a:br>
            <a:r>
              <a:rPr lang="en-US" sz="2400" dirty="0">
                <a:latin typeface="Gisha" pitchFamily="34" charset="-79"/>
                <a:cs typeface="Gisha" pitchFamily="34" charset="-79"/>
              </a:rPr>
              <a:t> </a:t>
            </a:r>
          </a:p>
        </p:txBody>
      </p:sp>
      <p:pic>
        <p:nvPicPr>
          <p:cNvPr id="6" name="Picture 19" descr="b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5148" y="4700589"/>
            <a:ext cx="7064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raiffeise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5334" y="3880233"/>
            <a:ext cx="18891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36923" y="702738"/>
            <a:ext cx="20764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cib.hu/%5eimages/header/cib-logo_en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30941" y="3036064"/>
            <a:ext cx="1031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rste Bank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77547" y="2244612"/>
            <a:ext cx="1384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183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5921355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פתיחת חשבון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33383" y="787656"/>
            <a:ext cx="10464113" cy="5637857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tabLst>
                <a:tab pos="509588" algn="l"/>
              </a:tabLst>
              <a:defRPr/>
            </a:pPr>
            <a:r>
              <a:rPr lang="he-IL" dirty="0">
                <a:latin typeface="Gisha" pitchFamily="34" charset="-79"/>
              </a:rPr>
              <a:t> דרכון</a:t>
            </a:r>
          </a:p>
          <a:p>
            <a:pPr lvl="1">
              <a:lnSpc>
                <a:spcPct val="120000"/>
              </a:lnSpc>
              <a:defRPr/>
            </a:pPr>
            <a:r>
              <a:rPr lang="he-IL" dirty="0">
                <a:latin typeface="Gisha" pitchFamily="34" charset="-79"/>
              </a:rPr>
              <a:t> אישור לימודים </a:t>
            </a:r>
          </a:p>
          <a:p>
            <a:pPr lvl="1">
              <a:lnSpc>
                <a:spcPct val="120000"/>
              </a:lnSpc>
              <a:defRPr/>
            </a:pPr>
            <a:r>
              <a:rPr lang="he-IL" dirty="0">
                <a:latin typeface="Gisha" pitchFamily="34" charset="-79"/>
              </a:rPr>
              <a:t> תמונת פספורט </a:t>
            </a:r>
          </a:p>
          <a:p>
            <a:pPr lvl="1">
              <a:lnSpc>
                <a:spcPct val="120000"/>
              </a:lnSpc>
              <a:defRPr/>
            </a:pPr>
            <a:r>
              <a:rPr lang="he-IL" dirty="0">
                <a:latin typeface="Gisha" pitchFamily="34" charset="-79"/>
              </a:rPr>
              <a:t>כסף להפקדה ראשונית כ -1000$ = כ- 280,000 פורינט (חשוב לאישור ההגירה)</a:t>
            </a:r>
          </a:p>
          <a:p>
            <a:pPr marL="536575" indent="-363538">
              <a:lnSpc>
                <a:spcPct val="170000"/>
              </a:lnSpc>
              <a:spcBef>
                <a:spcPts val="600"/>
              </a:spcBef>
              <a:buClr>
                <a:schemeClr val="accent1"/>
              </a:buClr>
              <a:buSzPct val="70000"/>
              <a:tabLst>
                <a:tab pos="361950" algn="l"/>
                <a:tab pos="441325" algn="l"/>
                <a:tab pos="536575" algn="l"/>
              </a:tabLst>
              <a:defRPr/>
            </a:pPr>
            <a:r>
              <a:rPr lang="he-IL" sz="2400" dirty="0">
                <a:latin typeface="Gisha" pitchFamily="34" charset="-79"/>
              </a:rPr>
              <a:t>החלפת כסף ב-</a:t>
            </a:r>
            <a:r>
              <a:rPr lang="en-US" sz="2400" dirty="0">
                <a:latin typeface="Gisha" pitchFamily="34" charset="-79"/>
              </a:rPr>
              <a:t>“Change”</a:t>
            </a:r>
            <a:r>
              <a:rPr lang="he-IL" sz="2400" dirty="0">
                <a:latin typeface="Gisha" pitchFamily="34" charset="-79"/>
              </a:rPr>
              <a:t> יש בכל רחבי העיר. עדיף ברחוב  </a:t>
            </a:r>
            <a:r>
              <a:rPr lang="en-US" sz="2400" b="1" dirty="0">
                <a:latin typeface="Gisha" pitchFamily="34" charset="-79"/>
              </a:rPr>
              <a:t>Tisza </a:t>
            </a:r>
            <a:r>
              <a:rPr lang="en-US" sz="2400" b="1" dirty="0" err="1">
                <a:latin typeface="Gisha" pitchFamily="34" charset="-79"/>
              </a:rPr>
              <a:t>Lajos</a:t>
            </a:r>
            <a:r>
              <a:rPr lang="he-IL" sz="2400" b="1" dirty="0">
                <a:latin typeface="Gisha" pitchFamily="34" charset="-79"/>
              </a:rPr>
              <a:t> </a:t>
            </a:r>
            <a:endParaRPr lang="he-IL" sz="2400" dirty="0">
              <a:latin typeface="Gisha" pitchFamily="34" charset="-79"/>
            </a:endParaRPr>
          </a:p>
          <a:p>
            <a:pPr marL="536575" indent="-363538">
              <a:lnSpc>
                <a:spcPct val="170000"/>
              </a:lnSpc>
              <a:spcBef>
                <a:spcPts val="600"/>
              </a:spcBef>
              <a:buClr>
                <a:schemeClr val="accent1"/>
              </a:buClr>
              <a:buSzPct val="70000"/>
              <a:tabLst>
                <a:tab pos="361950" algn="l"/>
                <a:tab pos="441325" algn="l"/>
                <a:tab pos="536575" algn="l"/>
              </a:tabLst>
              <a:defRPr/>
            </a:pPr>
            <a:r>
              <a:rPr lang="he-IL" sz="2400" dirty="0">
                <a:latin typeface="Gisha" pitchFamily="34" charset="-79"/>
              </a:rPr>
              <a:t>השער היציג :  </a:t>
            </a:r>
            <a:r>
              <a:rPr lang="en-US" sz="2400" dirty="0">
                <a:latin typeface="Gisha" pitchFamily="34" charset="-79"/>
              </a:rPr>
              <a:t>  HUF 309</a:t>
            </a:r>
            <a:r>
              <a:rPr lang="he-IL" sz="2400" dirty="0">
                <a:latin typeface="Gisha" pitchFamily="34" charset="-79"/>
              </a:rPr>
              <a:t> = 1$ 	  </a:t>
            </a:r>
            <a:r>
              <a:rPr lang="en-US" sz="2400" dirty="0">
                <a:latin typeface="Gisha" pitchFamily="34" charset="-79"/>
              </a:rPr>
              <a:t>  HUF</a:t>
            </a:r>
            <a:r>
              <a:rPr lang="he-IL" sz="2400" dirty="0">
                <a:latin typeface="Gisha" pitchFamily="34" charset="-79"/>
              </a:rPr>
              <a:t>3</a:t>
            </a:r>
            <a:r>
              <a:rPr lang="en-US" sz="2400" dirty="0">
                <a:latin typeface="Gisha" pitchFamily="34" charset="-79"/>
              </a:rPr>
              <a:t>53</a:t>
            </a:r>
            <a:r>
              <a:rPr lang="he-IL" sz="2400" dirty="0">
                <a:latin typeface="Gisha" pitchFamily="34" charset="-79"/>
              </a:rPr>
              <a:t> = €1</a:t>
            </a:r>
          </a:p>
          <a:p>
            <a:pPr marL="536575" indent="-363538">
              <a:tabLst>
                <a:tab pos="361950" algn="l"/>
                <a:tab pos="441325" algn="l"/>
                <a:tab pos="536575" algn="l"/>
              </a:tabLst>
            </a:pPr>
            <a:endParaRPr lang="he-IL" sz="2400" dirty="0">
              <a:latin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1268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5890492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תקשורת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33349" y="-266057"/>
            <a:ext cx="9958651" cy="6943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l" rtl="0">
              <a:lnSpc>
                <a:spcPct val="150000"/>
              </a:lnSpc>
              <a:defRPr/>
            </a:pPr>
            <a:endParaRPr lang="he-IL" sz="1600" dirty="0">
              <a:latin typeface="Gisha" pitchFamily="34" charset="-79"/>
              <a:cs typeface="Gisha" pitchFamily="34" charset="-79"/>
            </a:endParaRPr>
          </a:p>
          <a:p>
            <a:pPr marL="273050" indent="-273050" rtl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he-IL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sha" pitchFamily="34" charset="-79"/>
                <a:cs typeface="Gisha" pitchFamily="34" charset="-79"/>
              </a:rPr>
              <a:t>חברות הסלולר שפועלות בהונגריה:</a:t>
            </a:r>
          </a:p>
          <a:p>
            <a:pPr marL="273050" indent="-273050"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800" dirty="0">
                <a:latin typeface="Gisha" pitchFamily="34" charset="-79"/>
                <a:cs typeface="Gisha" pitchFamily="34" charset="-79"/>
              </a:rPr>
              <a:t>T-Mobile   (</a:t>
            </a:r>
            <a:r>
              <a:rPr lang="he-IL" sz="1800" dirty="0">
                <a:latin typeface="Gisha" pitchFamily="34" charset="-79"/>
                <a:cs typeface="Gisha" pitchFamily="34" charset="-79"/>
              </a:rPr>
              <a:t>קידומת  30</a:t>
            </a:r>
            <a:r>
              <a:rPr lang="en-US" sz="1800" dirty="0">
                <a:latin typeface="Gisha" pitchFamily="34" charset="-79"/>
                <a:cs typeface="Gisha" pitchFamily="34" charset="-79"/>
              </a:rPr>
              <a:t>)</a:t>
            </a:r>
            <a:r>
              <a:rPr lang="he-IL" sz="1800" dirty="0">
                <a:latin typeface="Gisha" pitchFamily="34" charset="-79"/>
                <a:cs typeface="Gisha" pitchFamily="34" charset="-79"/>
              </a:rPr>
              <a:t>		</a:t>
            </a:r>
            <a:r>
              <a:rPr lang="en-US" sz="1800" dirty="0">
                <a:latin typeface="Gisha" pitchFamily="34" charset="-79"/>
                <a:cs typeface="Gisha" pitchFamily="34" charset="-79"/>
              </a:rPr>
              <a:t>          www.t-mobile.hu/english</a:t>
            </a:r>
          </a:p>
          <a:p>
            <a:pPr marL="273050" indent="-273050"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800" b="1" dirty="0">
                <a:latin typeface="Gisha" pitchFamily="34" charset="-79"/>
                <a:cs typeface="Gisha" pitchFamily="34" charset="-79"/>
              </a:rPr>
              <a:t>Vodafone </a:t>
            </a:r>
            <a:r>
              <a:rPr lang="en-US" sz="1800" dirty="0">
                <a:latin typeface="Gisha" pitchFamily="34" charset="-79"/>
                <a:cs typeface="Gisha" pitchFamily="34" charset="-79"/>
              </a:rPr>
              <a:t> (</a:t>
            </a:r>
            <a:r>
              <a:rPr lang="he-IL" sz="1800" dirty="0">
                <a:latin typeface="Gisha" pitchFamily="34" charset="-79"/>
                <a:cs typeface="Gisha" pitchFamily="34" charset="-79"/>
              </a:rPr>
              <a:t>קידומת  70</a:t>
            </a:r>
            <a:r>
              <a:rPr lang="en-US" sz="1800" dirty="0">
                <a:latin typeface="Gisha" pitchFamily="34" charset="-79"/>
                <a:cs typeface="Gisha" pitchFamily="34" charset="-79"/>
              </a:rPr>
              <a:t>)</a:t>
            </a:r>
            <a:r>
              <a:rPr lang="he-IL" sz="1800" dirty="0">
                <a:latin typeface="Gisha" pitchFamily="34" charset="-79"/>
                <a:cs typeface="Gisha" pitchFamily="34" charset="-79"/>
              </a:rPr>
              <a:t>	</a:t>
            </a:r>
            <a:r>
              <a:rPr lang="en-US" sz="1800" dirty="0">
                <a:latin typeface="Gisha" pitchFamily="34" charset="-79"/>
                <a:cs typeface="Gisha" pitchFamily="34" charset="-79"/>
              </a:rPr>
              <a:t>        	</a:t>
            </a:r>
            <a:r>
              <a:rPr lang="he-IL" sz="1800" dirty="0">
                <a:latin typeface="Gisha" pitchFamily="34" charset="-79"/>
                <a:cs typeface="Gisha" pitchFamily="34" charset="-79"/>
              </a:rPr>
              <a:t>     </a:t>
            </a:r>
            <a:r>
              <a:rPr lang="en-US" sz="1800" dirty="0">
                <a:latin typeface="Gisha" pitchFamily="34" charset="-79"/>
                <a:cs typeface="Gisha" pitchFamily="34" charset="-79"/>
              </a:rPr>
              <a:t>     www.vodaphone.hu</a:t>
            </a:r>
          </a:p>
          <a:p>
            <a:pPr marL="273050" indent="-273050"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800" dirty="0">
                <a:latin typeface="Gisha" pitchFamily="34" charset="-79"/>
                <a:cs typeface="Gisha" pitchFamily="34" charset="-79"/>
              </a:rPr>
              <a:t>Telenor      (</a:t>
            </a:r>
            <a:r>
              <a:rPr lang="he-IL" sz="1800" dirty="0">
                <a:latin typeface="Gisha" pitchFamily="34" charset="-79"/>
                <a:cs typeface="Gisha" pitchFamily="34" charset="-79"/>
              </a:rPr>
              <a:t>קידומת  20</a:t>
            </a:r>
            <a:r>
              <a:rPr lang="en-US" sz="1800" dirty="0">
                <a:latin typeface="Gisha" pitchFamily="34" charset="-79"/>
                <a:cs typeface="Gisha" pitchFamily="34" charset="-79"/>
              </a:rPr>
              <a:t>) </a:t>
            </a:r>
            <a:r>
              <a:rPr lang="he-IL" sz="1800" dirty="0">
                <a:latin typeface="Gisha" pitchFamily="34" charset="-79"/>
                <a:cs typeface="Gisha" pitchFamily="34" charset="-79"/>
              </a:rPr>
              <a:t>		 </a:t>
            </a:r>
            <a:r>
              <a:rPr lang="en-US" sz="1800" dirty="0">
                <a:latin typeface="Gisha" pitchFamily="34" charset="-79"/>
                <a:cs typeface="Gisha" pitchFamily="34" charset="-79"/>
              </a:rPr>
              <a:t>         </a:t>
            </a:r>
            <a:r>
              <a:rPr lang="en-US" sz="1800" dirty="0">
                <a:latin typeface="Gisha" pitchFamily="34" charset="-79"/>
                <a:cs typeface="Gisha" pitchFamily="34" charset="-79"/>
                <a:hlinkClick r:id="rId3"/>
              </a:rPr>
              <a:t>www.telenor.hu/en</a:t>
            </a:r>
            <a:endParaRPr lang="en-US" sz="1800" dirty="0">
              <a:latin typeface="Gisha" pitchFamily="34" charset="-79"/>
              <a:cs typeface="Gisha" pitchFamily="34" charset="-79"/>
            </a:endParaRPr>
          </a:p>
          <a:p>
            <a:pPr marL="273050" indent="-273050"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800" b="1" dirty="0" err="1">
                <a:latin typeface="Gisha" pitchFamily="34" charset="-79"/>
                <a:cs typeface="Gisha" pitchFamily="34" charset="-79"/>
              </a:rPr>
              <a:t>Europetell</a:t>
            </a:r>
            <a:r>
              <a:rPr lang="en-US" sz="1800" dirty="0">
                <a:latin typeface="Gisha" pitchFamily="34" charset="-79"/>
                <a:cs typeface="Gisha" pitchFamily="34" charset="-79"/>
              </a:rPr>
              <a:t>     </a:t>
            </a:r>
            <a:r>
              <a:rPr lang="en-US" sz="1800" dirty="0">
                <a:latin typeface="Gisha" pitchFamily="34" charset="-79"/>
                <a:cs typeface="Gisha" pitchFamily="34" charset="-79"/>
                <a:hlinkClick r:id="rId4"/>
              </a:rPr>
              <a:t>www.europetell.hu</a:t>
            </a:r>
            <a:r>
              <a:rPr lang="en-US" sz="1800" dirty="0">
                <a:latin typeface="Gisha" pitchFamily="34" charset="-79"/>
                <a:cs typeface="Gisha" pitchFamily="34" charset="-79"/>
              </a:rPr>
              <a:t>       /    </a:t>
            </a:r>
            <a:r>
              <a:rPr lang="en-US" sz="1800" dirty="0" err="1">
                <a:latin typeface="Gisha" pitchFamily="34" charset="-79"/>
                <a:cs typeface="Gisha" pitchFamily="34" charset="-79"/>
              </a:rPr>
              <a:t>europetell</a:t>
            </a:r>
            <a:endParaRPr lang="en-US" sz="1800" dirty="0">
              <a:latin typeface="Gisha" pitchFamily="34" charset="-79"/>
              <a:cs typeface="Gisha" pitchFamily="34" charset="-79"/>
            </a:endParaRPr>
          </a:p>
          <a:p>
            <a:pPr marL="0" indent="0" algn="l" rtl="0">
              <a:lnSpc>
                <a:spcPct val="150000"/>
              </a:lnSpc>
              <a:buNone/>
              <a:defRPr/>
            </a:pPr>
            <a:r>
              <a:rPr lang="he-IL" sz="1800" dirty="0">
                <a:latin typeface="Gisha" pitchFamily="34" charset="-79"/>
                <a:cs typeface="Gisha" pitchFamily="34" charset="-79"/>
              </a:rPr>
              <a:t>יורופטל: הסים מגיע בדואר (כשלושה ימים) / לנסוע לבודפשט		</a:t>
            </a:r>
            <a:endParaRPr lang="en-US" sz="1800" dirty="0">
              <a:latin typeface="Gisha" pitchFamily="34" charset="-79"/>
              <a:cs typeface="Gisha" pitchFamily="34" charset="-79"/>
            </a:endParaRPr>
          </a:p>
          <a:p>
            <a:pPr marL="273050" indent="-273050" rtl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he-IL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sha" pitchFamily="34" charset="-79"/>
                <a:cs typeface="Gisha" pitchFamily="34" charset="-79"/>
              </a:rPr>
              <a:t>חברות לחיבור אינטרנט:</a:t>
            </a:r>
          </a:p>
          <a:p>
            <a:pPr marL="1039813" lvl="2" indent="-273050"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800" dirty="0" err="1">
                <a:latin typeface="Gisha" pitchFamily="34" charset="-79"/>
                <a:cs typeface="Gisha" pitchFamily="34" charset="-79"/>
              </a:rPr>
              <a:t>Invitel</a:t>
            </a:r>
            <a:endParaRPr lang="en-US" sz="1800" dirty="0">
              <a:latin typeface="Gisha" pitchFamily="34" charset="-79"/>
              <a:cs typeface="Gisha" pitchFamily="34" charset="-79"/>
            </a:endParaRPr>
          </a:p>
          <a:p>
            <a:pPr marL="1039813" lvl="2" indent="-273050"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800" dirty="0">
                <a:latin typeface="Gisha" pitchFamily="34" charset="-79"/>
                <a:cs typeface="Gisha" pitchFamily="34" charset="-79"/>
              </a:rPr>
              <a:t>T-HOME </a:t>
            </a:r>
          </a:p>
          <a:p>
            <a:pPr marL="1039813" lvl="2" indent="-273050" algn="ctr" rtl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he-IL" sz="1800" b="1" dirty="0">
                <a:latin typeface="Gisha" pitchFamily="34" charset="-79"/>
                <a:cs typeface="Gisha" pitchFamily="34" charset="-79"/>
              </a:rPr>
              <a:t>        </a:t>
            </a:r>
            <a:r>
              <a:rPr lang="he-IL" sz="1600" b="1" dirty="0">
                <a:latin typeface="Gisha" pitchFamily="34" charset="-79"/>
                <a:cs typeface="Gisha" pitchFamily="34" charset="-79"/>
              </a:rPr>
              <a:t>חיבור דירה לאינטרנט לוקח (לרוב) עד שבועיים.</a:t>
            </a:r>
          </a:p>
          <a:p>
            <a:pPr marL="1039813" lvl="2" indent="-273050" algn="ctr" rtl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he-IL" sz="1600" b="1" dirty="0">
                <a:latin typeface="Gisha" pitchFamily="34" charset="-79"/>
                <a:cs typeface="Gisha" pitchFamily="34" charset="-79"/>
              </a:rPr>
              <a:t>          לשים לב לתוספות לא נחוצות בחוזה שניתן לבטל, חבילת אינטרנט כ- 4000-5000 פורינט!</a:t>
            </a:r>
          </a:p>
        </p:txBody>
      </p:sp>
      <p:pic>
        <p:nvPicPr>
          <p:cNvPr id="6" name="Picture 5" descr="T-Mobi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561" y="858370"/>
            <a:ext cx="13843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omep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470" y="1294927"/>
            <a:ext cx="747713" cy="45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://images04.olx.com.pk/ui/11/80/97/1302836052_177057397_1-Pictures-of--FEMALE-CSRs-FOR-TELENOR-FRANCHIS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1082502" y="1841388"/>
            <a:ext cx="1249363" cy="533400"/>
          </a:xfrm>
          <a:prstGeom prst="rect">
            <a:avLst/>
          </a:prstGeom>
        </p:spPr>
      </p:pic>
      <p:pic>
        <p:nvPicPr>
          <p:cNvPr id="9" name="Picture 4" descr="Image result for T HOME">
            <a:extLst>
              <a:ext uri="{FF2B5EF4-FFF2-40B4-BE49-F238E27FC236}">
                <a16:creationId xmlns:a16="http://schemas.microsoft.com/office/drawing/2014/main" id="{A6C75289-B309-47FA-93E3-6749E481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33" y="4214747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invitel">
            <a:extLst>
              <a:ext uri="{FF2B5EF4-FFF2-40B4-BE49-F238E27FC236}">
                <a16:creationId xmlns:a16="http://schemas.microsoft.com/office/drawing/2014/main" id="{368368E5-7E86-473D-9153-6D2082D28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0" b="24274"/>
          <a:stretch/>
        </p:blipFill>
        <p:spPr bwMode="auto">
          <a:xfrm>
            <a:off x="1945549" y="4041388"/>
            <a:ext cx="983569" cy="3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/>
          <a:srcRect l="2344" t="10417" r="64861" b="62500"/>
          <a:stretch>
            <a:fillRect/>
          </a:stretch>
        </p:blipFill>
        <p:spPr bwMode="auto">
          <a:xfrm>
            <a:off x="1010065" y="2467224"/>
            <a:ext cx="1063291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2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-334963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תחבורה ציבורית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24528" y="855688"/>
            <a:ext cx="8929688" cy="5849912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e-IL" sz="2200" dirty="0">
                <a:latin typeface="Gisha" pitchFamily="34" charset="-79"/>
                <a:cs typeface="Gisha" pitchFamily="34" charset="-79"/>
              </a:rPr>
              <a:t>חברת </a:t>
            </a:r>
            <a:r>
              <a:rPr lang="en-US" sz="2200" dirty="0">
                <a:latin typeface="Gisha" pitchFamily="34" charset="-79"/>
                <a:cs typeface="Gisha" pitchFamily="34" charset="-79"/>
              </a:rPr>
              <a:t>VOLAN </a:t>
            </a:r>
            <a:r>
              <a:rPr lang="he-IL" sz="2200" dirty="0">
                <a:latin typeface="Gisha" pitchFamily="34" charset="-79"/>
                <a:cs typeface="Gisha" pitchFamily="34" charset="-79"/>
              </a:rPr>
              <a:t>            </a:t>
            </a:r>
            <a:r>
              <a:rPr lang="en-US" sz="2200" dirty="0">
                <a:latin typeface="Gisha" pitchFamily="34" charset="-79"/>
                <a:cs typeface="Gisha" pitchFamily="34" charset="-79"/>
              </a:rPr>
              <a:t> </a:t>
            </a:r>
            <a:r>
              <a:rPr lang="he-IL" sz="2200" dirty="0">
                <a:latin typeface="Gisha" pitchFamily="34" charset="-79"/>
                <a:cs typeface="Gisha" pitchFamily="34" charset="-79"/>
              </a:rPr>
              <a:t> </a:t>
            </a:r>
            <a:r>
              <a:rPr lang="en-US" sz="2200" dirty="0">
                <a:latin typeface="Gisha" pitchFamily="34" charset="-79"/>
                <a:cs typeface="Gisha" pitchFamily="34" charset="-79"/>
                <a:hlinkClick r:id="rId3"/>
              </a:rPr>
              <a:t>www.volan.hu</a:t>
            </a:r>
            <a:r>
              <a:rPr lang="en-US" sz="2200" dirty="0">
                <a:latin typeface="Gisha" pitchFamily="34" charset="-79"/>
                <a:cs typeface="Gisha" pitchFamily="34" charset="-79"/>
              </a:rPr>
              <a:t> </a:t>
            </a:r>
            <a:endParaRPr lang="he-IL" sz="2200" dirty="0">
              <a:latin typeface="Gisha" pitchFamily="34" charset="-79"/>
              <a:cs typeface="Gisha" pitchFamily="34" charset="-79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e-IL" sz="2200" b="1" dirty="0">
                <a:latin typeface="Gisha" pitchFamily="34" charset="-79"/>
                <a:cs typeface="Gisha" pitchFamily="34" charset="-79"/>
              </a:rPr>
              <a:t>סוגי תחבורה: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e-IL" sz="2200" dirty="0">
                <a:latin typeface="Gisha" pitchFamily="34" charset="-79"/>
                <a:cs typeface="Gisha" pitchFamily="34" charset="-79"/>
              </a:rPr>
              <a:t>חשמלית – טראם - </a:t>
            </a:r>
            <a:r>
              <a:rPr lang="en-US" sz="2200" dirty="0" err="1">
                <a:latin typeface="Gisha" pitchFamily="34" charset="-79"/>
                <a:cs typeface="Gisha" pitchFamily="34" charset="-79"/>
              </a:rPr>
              <a:t>vilamos</a:t>
            </a:r>
            <a:r>
              <a:rPr lang="he-IL" sz="2200" dirty="0">
                <a:latin typeface="Gisha" pitchFamily="34" charset="-79"/>
                <a:cs typeface="Gisha" pitchFamily="34" charset="-79"/>
              </a:rPr>
              <a:t> קווים 2 ו- 1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e-IL" sz="2200" dirty="0">
                <a:latin typeface="Gisha" pitchFamily="34" charset="-79"/>
                <a:cs typeface="Gisha" pitchFamily="34" charset="-79"/>
              </a:rPr>
              <a:t>אוטובוסים – קווים 8 ו- 10</a:t>
            </a:r>
          </a:p>
          <a:p>
            <a:pPr>
              <a:lnSpc>
                <a:spcPct val="80000"/>
              </a:lnSpc>
            </a:pPr>
            <a:r>
              <a:rPr lang="he-IL" sz="2200" dirty="0">
                <a:latin typeface="Gisha" pitchFamily="34" charset="-79"/>
                <a:cs typeface="Gisha" pitchFamily="34" charset="-79"/>
              </a:rPr>
              <a:t>כרטיס מסוג אחד לכל סוגי התחבורה.</a:t>
            </a:r>
          </a:p>
          <a:p>
            <a:pPr>
              <a:lnSpc>
                <a:spcPct val="80000"/>
              </a:lnSpc>
            </a:pPr>
            <a:r>
              <a:rPr lang="he-IL" sz="2200" dirty="0">
                <a:latin typeface="Gisha" pitchFamily="34" charset="-79"/>
                <a:cs typeface="Gisha" pitchFamily="34" charset="-79"/>
              </a:rPr>
              <a:t>ניקוב כרטיס באופן עצמאי (מכונות כתומות! זהירות מקנסות)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e-IL" sz="2200" dirty="0">
                <a:latin typeface="Gisha" pitchFamily="34" charset="-79"/>
                <a:cs typeface="Gisha" pitchFamily="34" charset="-79"/>
              </a:rPr>
              <a:t>שבילי אופניים (אורות חובה עפ"י חוק)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e-IL" sz="2200" dirty="0">
              <a:latin typeface="Gisha" pitchFamily="34" charset="-79"/>
              <a:cs typeface="Gisha" pitchFamily="34" charset="-79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e-IL" sz="2200" b="1" dirty="0">
                <a:latin typeface="Gisha" pitchFamily="34" charset="-79"/>
                <a:cs typeface="Gisha" pitchFamily="34" charset="-79"/>
              </a:rPr>
              <a:t>עלויות: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e-IL" sz="2200" dirty="0">
                <a:latin typeface="Gisha" pitchFamily="34" charset="-79"/>
                <a:cs typeface="Gisha" pitchFamily="34" charset="-79"/>
              </a:rPr>
              <a:t>כרטיס בודד  400 </a:t>
            </a:r>
            <a:r>
              <a:rPr lang="en-US" sz="2200" dirty="0">
                <a:latin typeface="Gisha" pitchFamily="34" charset="-79"/>
                <a:cs typeface="Gisha" pitchFamily="34" charset="-79"/>
              </a:rPr>
              <a:t>HUF</a:t>
            </a:r>
            <a:r>
              <a:rPr lang="he-IL" sz="2200" dirty="0">
                <a:latin typeface="Gisha" pitchFamily="34" charset="-79"/>
                <a:cs typeface="Gisha" pitchFamily="34" charset="-79"/>
              </a:rPr>
              <a:t> כ- 6 ₪ ניתן לקנות אצל הנהג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e-IL" sz="2200" dirty="0">
                <a:latin typeface="Gisha" pitchFamily="34" charset="-79"/>
                <a:cs typeface="Gisha" pitchFamily="34" charset="-79"/>
              </a:rPr>
              <a:t>חופשי חודשי לסטודנטים  3500 </a:t>
            </a:r>
            <a:r>
              <a:rPr lang="en-US" sz="2200" dirty="0">
                <a:latin typeface="Gisha" pitchFamily="34" charset="-79"/>
                <a:cs typeface="Gisha" pitchFamily="34" charset="-79"/>
              </a:rPr>
              <a:t>HUF</a:t>
            </a:r>
            <a:r>
              <a:rPr lang="he-IL" sz="2200" dirty="0">
                <a:latin typeface="Gisha" pitchFamily="34" charset="-79"/>
                <a:cs typeface="Gisha" pitchFamily="34" charset="-79"/>
              </a:rPr>
              <a:t> כ- 52 ₪ ניתן לקנות בדוכנים באזורים מרכזיים </a:t>
            </a:r>
          </a:p>
          <a:p>
            <a:pPr>
              <a:lnSpc>
                <a:spcPct val="80000"/>
              </a:lnSpc>
            </a:pPr>
            <a:endParaRPr lang="he-IL" sz="2200" dirty="0">
              <a:latin typeface="Gisha" pitchFamily="34" charset="-79"/>
              <a:cs typeface="Gisha" pitchFamily="34" charset="-79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e-IL" sz="2200" b="1" u="sng" dirty="0">
                <a:latin typeface="Gisha" pitchFamily="34" charset="-79"/>
                <a:cs typeface="Gisha" pitchFamily="34" charset="-79"/>
              </a:rPr>
              <a:t>מוניות: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i="1" dirty="0">
                <a:latin typeface="Gisha" pitchFamily="34" charset="-79"/>
                <a:cs typeface="Gisha" pitchFamily="34" charset="-79"/>
              </a:rPr>
              <a:t>Tempo taxi </a:t>
            </a:r>
            <a:r>
              <a:rPr lang="en-US" sz="2400" dirty="0">
                <a:latin typeface="Gisha" pitchFamily="34" charset="-79"/>
                <a:cs typeface="Gisha" pitchFamily="34" charset="-79"/>
              </a:rPr>
              <a:t>+36 62 / 490-490</a:t>
            </a:r>
            <a:r>
              <a:rPr lang="he-IL" sz="2400">
                <a:latin typeface="Gisha" pitchFamily="34" charset="-79"/>
                <a:cs typeface="Gisha" pitchFamily="34" charset="-79"/>
              </a:rPr>
              <a:t>נותנים הנחה בצבירת נסיעות </a:t>
            </a:r>
            <a:endParaRPr lang="he-IL" sz="2200" b="1" u="sng" dirty="0">
              <a:latin typeface="Gisha" pitchFamily="34" charset="-79"/>
              <a:cs typeface="Gisha" pitchFamily="34" charset="-79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latin typeface="Gisha" pitchFamily="34" charset="-79"/>
                <a:cs typeface="Gisha" pitchFamily="34" charset="-79"/>
              </a:rPr>
              <a:t>Taxi 3:          </a:t>
            </a:r>
            <a:r>
              <a:rPr lang="en-US" sz="2000" dirty="0">
                <a:latin typeface="Gisha" pitchFamily="34" charset="-79"/>
                <a:cs typeface="Gisha" pitchFamily="34" charset="-79"/>
              </a:rPr>
              <a:t>+36 62 / 333-333     </a:t>
            </a:r>
            <a:r>
              <a:rPr lang="en-US" sz="2000" dirty="0">
                <a:latin typeface="Gisha" pitchFamily="34" charset="-79"/>
                <a:cs typeface="Gisha" pitchFamily="34" charset="-79"/>
                <a:hlinkClick r:id="rId4"/>
              </a:rPr>
              <a:t>www.taxi3.hu</a:t>
            </a:r>
            <a:r>
              <a:rPr lang="en-US" sz="2000" dirty="0">
                <a:latin typeface="Gisha" pitchFamily="34" charset="-79"/>
                <a:cs typeface="Gisha" pitchFamily="34" charset="-79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000" b="1" dirty="0" err="1">
                <a:latin typeface="Gisha" pitchFamily="34" charset="-79"/>
                <a:cs typeface="Gisha" pitchFamily="34" charset="-79"/>
              </a:rPr>
              <a:t>Rádió</a:t>
            </a:r>
            <a:r>
              <a:rPr lang="en-US" sz="2000" b="1" dirty="0">
                <a:latin typeface="Gisha" pitchFamily="34" charset="-79"/>
                <a:cs typeface="Gisha" pitchFamily="34" charset="-79"/>
              </a:rPr>
              <a:t> Taxi : +</a:t>
            </a:r>
            <a:r>
              <a:rPr lang="en-US" sz="2000" dirty="0">
                <a:latin typeface="Gisha" pitchFamily="34" charset="-79"/>
                <a:cs typeface="Gisha" pitchFamily="34" charset="-79"/>
              </a:rPr>
              <a:t>36 62 / 480-480     </a:t>
            </a:r>
            <a:r>
              <a:rPr lang="en-US" sz="2000" dirty="0">
                <a:latin typeface="Gisha" pitchFamily="34" charset="-79"/>
                <a:cs typeface="Gisha" pitchFamily="34" charset="-79"/>
                <a:hlinkClick r:id="rId5"/>
              </a:rPr>
              <a:t>ww.radiotaxi-szeged.hu</a:t>
            </a:r>
            <a:endParaRPr lang="en-US" sz="2000" dirty="0">
              <a:latin typeface="Gisha" pitchFamily="34" charset="-79"/>
              <a:cs typeface="Gisha" pitchFamily="34" charset="-79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000" dirty="0">
                <a:latin typeface="Gisha" pitchFamily="34" charset="-79"/>
                <a:cs typeface="Gisha" pitchFamily="34" charset="-79"/>
              </a:rPr>
              <a:t> </a:t>
            </a:r>
            <a:r>
              <a:rPr lang="en-US" sz="2000" b="1" dirty="0">
                <a:latin typeface="Gisha" pitchFamily="34" charset="-79"/>
                <a:cs typeface="Gisha" pitchFamily="34" charset="-79"/>
              </a:rPr>
              <a:t>555555 taxi </a:t>
            </a:r>
            <a:r>
              <a:rPr lang="en-US" sz="2000" b="1" dirty="0" err="1">
                <a:latin typeface="Gisha" pitchFamily="34" charset="-79"/>
                <a:cs typeface="Gisha" pitchFamily="34" charset="-79"/>
              </a:rPr>
              <a:t>szeged</a:t>
            </a:r>
            <a:r>
              <a:rPr lang="en-US" sz="2000" b="1" dirty="0">
                <a:latin typeface="Gisha" pitchFamily="34" charset="-79"/>
                <a:cs typeface="Gisha" pitchFamily="34" charset="-79"/>
              </a:rPr>
              <a:t> : </a:t>
            </a:r>
            <a:r>
              <a:rPr lang="en-US" sz="2000" dirty="0">
                <a:latin typeface="Gisha" pitchFamily="34" charset="-79"/>
                <a:cs typeface="Gisha" pitchFamily="34" charset="-79"/>
              </a:rPr>
              <a:t>+36 62/ 5555552</a:t>
            </a:r>
            <a:r>
              <a:rPr lang="en-US" sz="2000" i="1" dirty="0">
                <a:latin typeface="Gisha" pitchFamily="34" charset="-79"/>
                <a:cs typeface="Gisha" pitchFamily="34" charset="-79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000" i="1" dirty="0">
                <a:latin typeface="Gisha" pitchFamily="34" charset="-79"/>
                <a:cs typeface="Gisha" pitchFamily="34" charset="-79"/>
              </a:rPr>
              <a:t>	</a:t>
            </a:r>
            <a:r>
              <a:rPr lang="en-US" sz="2000" dirty="0">
                <a:latin typeface="Gisha" pitchFamily="34" charset="-79"/>
                <a:cs typeface="Gisha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553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God\Desktop\915_35_SZKTvonalhaloz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-76200"/>
            <a:ext cx="115220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8801" y="304800"/>
            <a:ext cx="2316211" cy="40011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תחבורה ציבורית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440722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5895728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אשרת שהייה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residence permit </a:t>
            </a:r>
            <a:endParaRPr lang="he-I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144378" y="64167"/>
            <a:ext cx="11835441" cy="6702724"/>
          </a:xfrm>
        </p:spPr>
        <p:txBody>
          <a:bodyPr>
            <a:noAutofit/>
          </a:bodyPr>
          <a:lstStyle/>
          <a:p>
            <a:pPr marL="609600" indent="-609600">
              <a:lnSpc>
                <a:spcPct val="100000"/>
              </a:lnSpc>
              <a:buNone/>
            </a:pPr>
            <a:r>
              <a:rPr lang="he-IL" sz="2000" dirty="0">
                <a:latin typeface="Gisha" pitchFamily="34" charset="-79"/>
              </a:rPr>
              <a:t>ניתן לקבוע תור מראש למשרד ההגירה: </a:t>
            </a:r>
            <a:r>
              <a:rPr lang="en-US" sz="1800" dirty="0">
                <a:hlinkClick r:id="rId3"/>
              </a:rPr>
              <a:t>http://www.bmbah.hu/index.php?option=com_k2&amp;view=item&amp;id=395:appointment-booking&amp;lang=en</a:t>
            </a:r>
            <a:endParaRPr lang="he-IL" sz="1800" b="1" u="sng" dirty="0">
              <a:latin typeface="Gisha" pitchFamily="34" charset="-79"/>
            </a:endParaRPr>
          </a:p>
          <a:p>
            <a:pPr marL="609600" indent="-609600">
              <a:lnSpc>
                <a:spcPct val="100000"/>
              </a:lnSpc>
              <a:buFontTx/>
              <a:buChar char="•"/>
            </a:pPr>
            <a:r>
              <a:rPr lang="he-IL" sz="2000" dirty="0">
                <a:latin typeface="Gisha" pitchFamily="34" charset="-79"/>
              </a:rPr>
              <a:t>טופס אשרת שהייה</a:t>
            </a:r>
            <a:r>
              <a:rPr lang="en-US" sz="2000" dirty="0">
                <a:latin typeface="Gisha" pitchFamily="34" charset="-79"/>
              </a:rPr>
              <a:t> </a:t>
            </a:r>
            <a:r>
              <a:rPr lang="he-IL" sz="2000" dirty="0">
                <a:latin typeface="Gisha" pitchFamily="34" charset="-79"/>
              </a:rPr>
              <a:t> (מקבלים באוניברסיטה) ניתן להוריד את הטופס: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hlinkClick r:id="rId4"/>
              </a:rPr>
              <a:t>http://www.bmbah.hu/index.php?option=com_docman&amp;task=cat_view&amp;lang=en&amp;gid=446</a:t>
            </a:r>
            <a:endParaRPr lang="he-IL" sz="2000" dirty="0"/>
          </a:p>
          <a:p>
            <a:pPr marL="609600" indent="-609600">
              <a:lnSpc>
                <a:spcPct val="100000"/>
              </a:lnSpc>
              <a:buFontTx/>
              <a:buChar char="•"/>
            </a:pPr>
            <a:r>
              <a:rPr lang="he-IL" sz="2000" dirty="0">
                <a:latin typeface="Gisha" pitchFamily="34" charset="-79"/>
              </a:rPr>
              <a:t>טופס רישום מגורים  (חתום ע"י בעל הדירה) ניתן להוריד את הטופס: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hlinkClick r:id="rId5"/>
              </a:rPr>
              <a:t>http://www.bmbah.hu/index.php?option=com_docman&amp;task=cat_view&amp;gid=455&amp;lang=en</a:t>
            </a:r>
            <a:endParaRPr lang="he-IL" sz="2000" dirty="0">
              <a:latin typeface="Gisha" pitchFamily="34" charset="-79"/>
            </a:endParaRPr>
          </a:p>
          <a:p>
            <a:pPr marL="609600" indent="-609600">
              <a:lnSpc>
                <a:spcPct val="100000"/>
              </a:lnSpc>
              <a:buFontTx/>
              <a:buChar char="•"/>
            </a:pPr>
            <a:r>
              <a:rPr lang="he-IL" sz="2000" dirty="0">
                <a:latin typeface="Gisha" pitchFamily="34" charset="-79"/>
              </a:rPr>
              <a:t>אישור לימודים בהונגרית  (מקבלים מהאוניברסיטה)</a:t>
            </a:r>
          </a:p>
          <a:p>
            <a:pPr marL="609600" indent="-609600">
              <a:lnSpc>
                <a:spcPct val="100000"/>
              </a:lnSpc>
              <a:buFontTx/>
              <a:buChar char="•"/>
            </a:pPr>
            <a:r>
              <a:rPr lang="he-IL" sz="2000" dirty="0">
                <a:latin typeface="Gisha" pitchFamily="34" charset="-79"/>
              </a:rPr>
              <a:t>דרכון (תקף לפחות לשנה) + צילום דרכון</a:t>
            </a:r>
          </a:p>
          <a:p>
            <a:pPr marL="609600" indent="-609600">
              <a:lnSpc>
                <a:spcPct val="100000"/>
              </a:lnSpc>
              <a:buFontTx/>
              <a:buChar char="•"/>
            </a:pPr>
            <a:r>
              <a:rPr lang="he-IL" sz="2000" dirty="0">
                <a:latin typeface="Gisha" pitchFamily="34" charset="-79"/>
              </a:rPr>
              <a:t>חוזה שכירות בהונגרית (בעבר ביקשו טאבו אין צורך יותר !)</a:t>
            </a:r>
          </a:p>
          <a:p>
            <a:pPr marL="609600" indent="-609600">
              <a:lnSpc>
                <a:spcPct val="100000"/>
              </a:lnSpc>
              <a:buFontTx/>
              <a:buChar char="•"/>
            </a:pPr>
            <a:r>
              <a:rPr lang="he-IL" sz="2000" dirty="0">
                <a:latin typeface="Gisha" pitchFamily="34" charset="-79"/>
              </a:rPr>
              <a:t>אישור על פתיחת חשבון בנק הכולל הפקדה של כ- 1000$-2000$</a:t>
            </a:r>
          </a:p>
          <a:p>
            <a:pPr marL="609600" indent="-609600">
              <a:lnSpc>
                <a:spcPct val="100000"/>
              </a:lnSpc>
              <a:buFontTx/>
              <a:buChar char="•"/>
            </a:pPr>
            <a:r>
              <a:rPr lang="he-IL" sz="2000" dirty="0">
                <a:latin typeface="Gisha" pitchFamily="34" charset="-79"/>
              </a:rPr>
              <a:t>ביטוח רפואי בתוקף</a:t>
            </a:r>
          </a:p>
          <a:p>
            <a:pPr marL="609600" indent="-609600">
              <a:lnSpc>
                <a:spcPct val="100000"/>
              </a:lnSpc>
              <a:buFontTx/>
              <a:buChar char="•"/>
            </a:pPr>
            <a:r>
              <a:rPr lang="he-IL" sz="2000" dirty="0">
                <a:latin typeface="Gisha" pitchFamily="34" charset="-79"/>
              </a:rPr>
              <a:t>תשלום אגרה של כ- 80 $ (משולם בכרטיס אשראי או מזומן במשרד ההגירה)</a:t>
            </a:r>
          </a:p>
          <a:p>
            <a:pPr marL="609600" indent="-609600">
              <a:lnSpc>
                <a:spcPct val="100000"/>
              </a:lnSpc>
              <a:buFontTx/>
              <a:buChar char="•"/>
            </a:pPr>
            <a:r>
              <a:rPr lang="he-IL" sz="2000" dirty="0">
                <a:latin typeface="Gisha" pitchFamily="34" charset="-79"/>
              </a:rPr>
              <a:t>תמונת פספורט *1</a:t>
            </a:r>
          </a:p>
          <a:p>
            <a:pPr marL="609600" indent="-609600" algn="ctr">
              <a:lnSpc>
                <a:spcPct val="100000"/>
              </a:lnSpc>
              <a:buNone/>
            </a:pPr>
            <a:r>
              <a:rPr lang="he-IL" sz="2000" b="1" dirty="0">
                <a:latin typeface="Gisha" pitchFamily="34" charset="-79"/>
              </a:rPr>
              <a:t>יש לגשת עם כל הטפסים למשרד ההגירה המקומי </a:t>
            </a:r>
            <a:r>
              <a:rPr lang="en-US" sz="2000" b="1" dirty="0">
                <a:latin typeface="Gisha" pitchFamily="34" charset="-79"/>
              </a:rPr>
              <a:t>Immigration office</a:t>
            </a:r>
            <a:endParaRPr lang="he-IL" sz="2000" b="1" dirty="0">
              <a:latin typeface="Gisha" pitchFamily="34" charset="-79"/>
            </a:endParaRPr>
          </a:p>
          <a:p>
            <a:pPr marL="609600" indent="-609600">
              <a:lnSpc>
                <a:spcPct val="100000"/>
              </a:lnSpc>
              <a:buNone/>
            </a:pPr>
            <a:r>
              <a:rPr lang="he-IL" sz="1100" dirty="0">
                <a:latin typeface="Gisha" pitchFamily="34" charset="-79"/>
              </a:rPr>
              <a:t>  </a:t>
            </a:r>
            <a:endParaRPr lang="en-US" sz="1100" dirty="0">
              <a:latin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44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8CBB1-B60C-4EEF-B03E-2AB3EB771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" b="-1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1599" y="5420033"/>
            <a:ext cx="4972511" cy="1436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בהצלחה!</a:t>
            </a: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24897-B774-4900-85FD-822E95787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r="1411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8698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â«××¡×¢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0"/>
            <a:ext cx="10077450" cy="67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2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4E4389F-9AB1-479B-9842-BA1EF4E39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99730"/>
            <a:ext cx="6858000" cy="2286000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1AD54952-F35B-4BFD-9B9A-6AB085F07147}"/>
              </a:ext>
            </a:extLst>
          </p:cNvPr>
          <p:cNvSpPr/>
          <p:nvPr/>
        </p:nvSpPr>
        <p:spPr>
          <a:xfrm>
            <a:off x="1610217" y="3104708"/>
            <a:ext cx="3923414" cy="253704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b="1" dirty="0"/>
              <a:t>Self Study: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Setting individual goals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Individual study past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Independent and organizes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Different study methods 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9A5249A-8F84-451D-A21D-C9C434AD913B}"/>
              </a:ext>
            </a:extLst>
          </p:cNvPr>
          <p:cNvSpPr/>
          <p:nvPr/>
        </p:nvSpPr>
        <p:spPr>
          <a:xfrm>
            <a:off x="7358402" y="3030278"/>
            <a:ext cx="3923414" cy="253704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b="1" u="sng" dirty="0"/>
          </a:p>
          <a:p>
            <a:pPr algn="l">
              <a:lnSpc>
                <a:spcPct val="150000"/>
              </a:lnSpc>
            </a:pPr>
            <a:r>
              <a:rPr lang="en-US" b="1" dirty="0"/>
              <a:t>Group Study: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More information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Sharing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Cooperating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Comparing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 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5C6F88-B551-47A5-8D23-89FA4CC802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280" y="744278"/>
            <a:ext cx="2844553" cy="1546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8436E8-D5EE-4A9C-B219-A0747B77C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35" y="180752"/>
            <a:ext cx="1207287" cy="180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0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1314" y="6211669"/>
            <a:ext cx="8474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איך להיכנס להונגריה בימי קורונה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C569B-6D0D-4050-AC27-99CF52C87C46}"/>
              </a:ext>
            </a:extLst>
          </p:cNvPr>
          <p:cNvSpPr txBox="1"/>
          <p:nvPr/>
        </p:nvSpPr>
        <p:spPr>
          <a:xfrm>
            <a:off x="0" y="2056686"/>
            <a:ext cx="118371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כל אזרח ישראלי נדרש לבקש אישור כניסה מיוחד להונגריה וזאת בעקבות נגיף הקורונה, אז איך עושים את זה?  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defRPr/>
            </a:pPr>
            <a:r>
              <a:rPr kumimoji="0" lang="he-I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שלב 1:</a:t>
            </a:r>
            <a:r>
              <a:rPr kumimoji="0" lang="he-IL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 </a:t>
            </a:r>
            <a:r>
              <a:rPr lang="he-IL" dirty="0">
                <a:solidFill>
                  <a:prstClr val="black"/>
                </a:solidFill>
                <a:latin typeface="almoni-dl-aaa-400"/>
              </a:rPr>
              <a:t>למלא בקשת כניסה באתר משטרת הונגריה 7 ימים לפני הטיסה </a:t>
            </a:r>
            <a:endParaRPr lang="he-IL" dirty="0">
              <a:solidFill>
                <a:prstClr val="black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           קישור לאתר המשטרה לבקשת כניסה להונגריה:  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+mn-cs"/>
              </a:rPr>
              <a:t>https://ugyintezes.police.hu/en/uj-ugy-inditasa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+mn-cs"/>
              </a:rPr>
              <a:t> </a:t>
            </a:r>
          </a:p>
          <a:p>
            <a:pPr lvl="0">
              <a:lnSpc>
                <a:spcPct val="250000"/>
              </a:lnSpc>
              <a:defRPr/>
            </a:pPr>
            <a:r>
              <a:rPr kumimoji="0" lang="he-I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שלב 2:</a:t>
            </a:r>
            <a:r>
              <a:rPr kumimoji="0" lang="he-IL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 מומלץ!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 לבצע 2 בדיקות קורונה 5 ימים</a:t>
            </a:r>
            <a:r>
              <a:rPr lang="he-IL" dirty="0">
                <a:solidFill>
                  <a:prstClr val="black"/>
                </a:solidFill>
                <a:latin typeface="almoni-dl-aaa-400"/>
              </a:rPr>
              <a:t> לפני הנסיעה בהפרש של 48 שעות בין בדיקה לבדיקה.  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moni-dl-aaa-40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שלב 3:</a:t>
            </a:r>
            <a:r>
              <a:rPr lang="he-IL" dirty="0">
                <a:solidFill>
                  <a:prstClr val="black"/>
                </a:solidFill>
                <a:latin typeface="almoni-dl-aaa-400"/>
                <a:cs typeface="Arial" panose="020B0604020202020204" pitchFamily="34" charset="0"/>
              </a:rPr>
              <a:t> למלא טופס דיווח יציאה מישראל </a:t>
            </a:r>
            <a:r>
              <a:rPr lang="en-US" dirty="0">
                <a:hlinkClick r:id="rId3"/>
              </a:rPr>
              <a:t>https://govforms.gov.il/mw/forms/ExitFromIsrael@health.gov.il</a:t>
            </a:r>
            <a:endParaRPr kumimoji="0" lang="he-IL" sz="18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שלב 4:</a:t>
            </a:r>
            <a:r>
              <a:rPr kumimoji="0" lang="he-IL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לחכות לאישור  -   להדפיס את כל האישורים   - ולטוס להונגריה עם האישור.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3F953F5-7FD5-4DBF-96BB-B7E9B4564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095000"/>
              </p:ext>
            </p:extLst>
          </p:nvPr>
        </p:nvGraphicFramePr>
        <p:xfrm>
          <a:off x="1117130" y="365761"/>
          <a:ext cx="10577565" cy="14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55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6B4BDF-256A-4ACD-A3AF-E52EAC9F9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95F473-28B8-4DD9-AFCE-2160B8B29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E07C41-F3CC-4544-BFEF-5DEB9D1D9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EDAF8B-754F-462A-869C-587AB817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BAEDC3-702E-4091-9670-442FF77CB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6DBFEC-B56A-4E32-8B70-33E1E027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5FE5C-B51A-4F52-A89F-CA2122E16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3FB538-EF22-485A-AA4F-82069B600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6AB033-8854-48FD-ACC2-0D9C4E4C2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444A8-3D89-4BCE-A16B-46DE179F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807EC-5BAD-48D8-94E2-D728E77A8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8A84BF-D0E7-4B09-B8E8-F8012B4C6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9BA92A-32CC-47D5-B6A2-8718B50A9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5520" y="6283164"/>
            <a:ext cx="8474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14 ימי בידוד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C569B-6D0D-4050-AC27-99CF52C87C46}"/>
              </a:ext>
            </a:extLst>
          </p:cNvPr>
          <p:cNvSpPr txBox="1"/>
          <p:nvPr/>
        </p:nvSpPr>
        <p:spPr>
          <a:xfrm>
            <a:off x="508731" y="558304"/>
            <a:ext cx="1117453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D45D08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איך לעבור את הבידוד "בשלום":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solidFill>
                  <a:prstClr val="black"/>
                </a:solidFill>
                <a:latin typeface="almoni-dl-aaa-400"/>
                <a:cs typeface="Arial" panose="020B0604020202020204" pitchFamily="34" charset="0"/>
              </a:rPr>
              <a:t>יש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חובת בידוד של 14 ימים חלה על כל מי שנכנס להונגריה מישראל, אספנו כמה טיפים לתקופה הזו: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 וודאו כי קיים </a:t>
            </a:r>
            <a:r>
              <a:rPr kumimoji="0" lang="he-I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אינטרנט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 איכותי בדירה / מלון  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 וודאו כי  קיים </a:t>
            </a:r>
            <a:r>
              <a:rPr kumimoji="0" lang="he-I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טלוויזיה כבלים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בדירה / מלון ובכל מקרה תכינו סרטים ומוזיקה במחשב הנייד או בטלפון.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 כדאי להעביר את תקופת הבידוד </a:t>
            </a:r>
            <a:r>
              <a:rPr kumimoji="0" lang="he-I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עם עוד סטודנט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moni-dl-aaa-400"/>
                <a:ea typeface="+mn-ea"/>
                <a:cs typeface="Arial" panose="020B0604020202020204" pitchFamily="34" charset="0"/>
              </a:rPr>
              <a:t>אחד או שניים​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moni-dl-aaa-40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58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6"/>
          <p:cNvSpPr txBox="1">
            <a:spLocks/>
          </p:cNvSpPr>
          <p:nvPr/>
        </p:nvSpPr>
        <p:spPr>
          <a:xfrm>
            <a:off x="1205544" y="3053896"/>
            <a:ext cx="10717053" cy="46628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None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יום קליטה והרצאת פתיחת לימודים</a:t>
            </a:r>
          </a:p>
          <a:p>
            <a:pPr lvl="1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איפה?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floor, lecture hall)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tér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13- Big Education building</a:t>
            </a:r>
          </a:p>
          <a:p>
            <a:pPr lvl="1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(מומלץ לפנות את כל היום- סיורים, הרשמה לקורסים)</a:t>
            </a:r>
          </a:p>
          <a:p>
            <a:pPr lvl="1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6D383C-4851-4732-99FB-BED6F9DE7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590906"/>
              </p:ext>
            </p:extLst>
          </p:nvPr>
        </p:nvGraphicFramePr>
        <p:xfrm>
          <a:off x="471638" y="635268"/>
          <a:ext cx="11450959" cy="1742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141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1658540" y="-381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כיצד להגיע להונגריה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25362" y="687903"/>
            <a:ext cx="9581956" cy="518457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>
                <a:latin typeface="Gisha" pitchFamily="34" charset="-79"/>
              </a:rPr>
              <a:t>טיסות ישירות ת"א –בודפשט:</a:t>
            </a:r>
          </a:p>
          <a:p>
            <a:pPr lvl="1"/>
            <a:r>
              <a:rPr lang="he-IL" sz="2000" dirty="0">
                <a:latin typeface="Gisha" pitchFamily="34" charset="-79"/>
              </a:rPr>
              <a:t>אלעל- </a:t>
            </a:r>
            <a:r>
              <a:rPr lang="en-US" sz="2000" dirty="0">
                <a:latin typeface="Gisha" pitchFamily="34" charset="-79"/>
              </a:rPr>
              <a:t>UP </a:t>
            </a:r>
            <a:r>
              <a:rPr lang="he-IL" sz="2000" dirty="0">
                <a:latin typeface="Gisha" pitchFamily="34" charset="-79"/>
              </a:rPr>
              <a:t>        </a:t>
            </a:r>
            <a:r>
              <a:rPr lang="en-US" sz="2000" dirty="0">
                <a:solidFill>
                  <a:schemeClr val="accent2"/>
                </a:solidFill>
                <a:latin typeface="Gisha" pitchFamily="34" charset="-79"/>
                <a:hlinkClick r:id="rId3"/>
              </a:rPr>
              <a:t>www.flyup.com</a:t>
            </a:r>
            <a:r>
              <a:rPr lang="en-US" sz="2000" dirty="0">
                <a:solidFill>
                  <a:schemeClr val="accent2"/>
                </a:solidFill>
                <a:latin typeface="Gisha" pitchFamily="34" charset="-79"/>
              </a:rPr>
              <a:t>	</a:t>
            </a:r>
            <a:endParaRPr lang="he-IL" sz="2000" dirty="0">
              <a:latin typeface="Gisha" pitchFamily="34" charset="-79"/>
            </a:endParaRPr>
          </a:p>
          <a:p>
            <a:pPr lvl="1"/>
            <a:r>
              <a:rPr lang="en-US" sz="2000" dirty="0">
                <a:latin typeface="Gisha" pitchFamily="34" charset="-79"/>
              </a:rPr>
              <a:t>WIZZ </a:t>
            </a:r>
            <a:r>
              <a:rPr lang="he-IL" sz="2000" dirty="0">
                <a:latin typeface="Gisha" pitchFamily="34" charset="-79"/>
              </a:rPr>
              <a:t>            </a:t>
            </a:r>
            <a:r>
              <a:rPr lang="en-US" sz="2000" dirty="0">
                <a:solidFill>
                  <a:schemeClr val="accent2"/>
                </a:solidFill>
                <a:latin typeface="Gisha" pitchFamily="34" charset="-79"/>
                <a:hlinkClick r:id="rId4"/>
              </a:rPr>
              <a:t>www.wizzair.com</a:t>
            </a:r>
            <a:endParaRPr lang="he-IL" sz="2000" dirty="0">
              <a:latin typeface="Gisha" pitchFamily="34" charset="-79"/>
            </a:endParaRPr>
          </a:p>
          <a:p>
            <a:pPr lvl="1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Ryanair</a:t>
            </a:r>
            <a:r>
              <a:rPr lang="he-IL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 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    </a:t>
            </a:r>
            <a:r>
              <a:rPr lang="he-IL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 </a:t>
            </a:r>
            <a:r>
              <a:rPr lang="en-US" sz="2000" dirty="0">
                <a:hlinkClick r:id="rId5"/>
              </a:rPr>
              <a:t>www.ryanair.com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lvl="1"/>
            <a:r>
              <a:rPr lang="he-IL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טיסות קישור דרך וינה / </a:t>
            </a:r>
            <a:r>
              <a:rPr lang="he-IL" sz="2000" dirty="0" err="1">
                <a:latin typeface="Arial Unicode MS" panose="020B0604020202020204" pitchFamily="34" charset="-128"/>
                <a:ea typeface="Arial Unicode MS" panose="020B0604020202020204" pitchFamily="34" charset="-128"/>
              </a:rPr>
              <a:t>טימשווארה</a:t>
            </a:r>
            <a:r>
              <a:rPr lang="he-IL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רומניה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he-IL" sz="2000" dirty="0">
              <a:latin typeface="Gisha" pitchFamily="34" charset="-79"/>
            </a:endParaRPr>
          </a:p>
          <a:p>
            <a:r>
              <a:rPr lang="he-IL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הזמנת בית מלון או דירה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:</a:t>
            </a:r>
          </a:p>
          <a:p>
            <a:pPr marL="0" indent="0">
              <a:buNone/>
            </a:pPr>
            <a:r>
              <a:rPr lang="he-IL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hlinkClick r:id="rId6"/>
              </a:rPr>
              <a:t>www.Airbnb.com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/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hlinkClick r:id="rId7"/>
              </a:rPr>
              <a:t>www.hotels.com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 </a:t>
            </a:r>
            <a:r>
              <a:rPr lang="he-IL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/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hlinkClick r:id="rId8"/>
              </a:rPr>
              <a:t>www.booking.com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 </a:t>
            </a:r>
            <a:endParaRPr lang="he-IL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r>
              <a:rPr lang="he-IL" sz="2000" dirty="0">
                <a:latin typeface="Gisha" pitchFamily="34" charset="-79"/>
              </a:rPr>
              <a:t>החתמת הדרכון בביקורת גבולות   </a:t>
            </a:r>
          </a:p>
          <a:p>
            <a:r>
              <a:rPr lang="he-IL" sz="2000" dirty="0">
                <a:latin typeface="Gisha" pitchFamily="34" charset="-79"/>
              </a:rPr>
              <a:t>אין צורך להצהיר במכס על דבר !</a:t>
            </a:r>
          </a:p>
          <a:p>
            <a:r>
              <a:rPr lang="he-IL" sz="2000" dirty="0">
                <a:latin typeface="Gisha" pitchFamily="34" charset="-79"/>
              </a:rPr>
              <a:t>החלפת כסף בשדה התעופה עד 100€ </a:t>
            </a:r>
            <a:r>
              <a:rPr lang="he-IL" sz="2000" u="sng" dirty="0">
                <a:latin typeface="Gisha" pitchFamily="34" charset="-79"/>
              </a:rPr>
              <a:t>לא יותר</a:t>
            </a:r>
            <a:r>
              <a:rPr lang="he-IL" sz="2000" dirty="0">
                <a:latin typeface="Gisha" pitchFamily="34" charset="-79"/>
              </a:rPr>
              <a:t> לצורך כסף ראשוני</a:t>
            </a:r>
            <a:endParaRPr lang="en-US" sz="2000" dirty="0">
              <a:latin typeface="Gisha" pitchFamily="34" charset="-79"/>
            </a:endParaRPr>
          </a:p>
        </p:txBody>
      </p:sp>
      <p:pic>
        <p:nvPicPr>
          <p:cNvPr id="7" name="Picture 2" descr="C:\Users\Fried Roni\AppData\Local\Microsoft\Windows\Temporary Internet Files\Content.IE5\P7D81DW9\MPj0403131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16692">
            <a:off x="414096" y="319202"/>
            <a:ext cx="2090926" cy="338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2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wrap="none" fromWordArt="1">
        <a:prstTxWarp prst="textPlain">
          <a:avLst>
            <a:gd name="adj" fmla="val 50000"/>
          </a:avLst>
        </a:prstTxWarp>
      </a:bodyPr>
      <a:lstStyle>
        <a:defPPr algn="ctr">
          <a:defRPr sz="3600" kern="10" dirty="0">
            <a:ln w="12700">
              <a:solidFill>
                <a:srgbClr val="003300"/>
              </a:solidFill>
              <a:round/>
              <a:headEnd/>
              <a:tailEnd/>
            </a:ln>
            <a:solidFill>
              <a:schemeClr val="hlink">
                <a:alpha val="50195"/>
              </a:schemeClr>
            </a:solidFill>
            <a:effectLst>
              <a:outerShdw dist="45791" dir="2021404" algn="ctr" rotWithShape="0">
                <a:srgbClr val="9999FF"/>
              </a:outerShdw>
            </a:effectLst>
            <a:latin typeface="Arial"/>
            <a:cs typeface="Arial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2181</Words>
  <Application>Microsoft Office PowerPoint</Application>
  <PresentationFormat>Widescreen</PresentationFormat>
  <Paragraphs>320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almoni-dl-aaa-400</vt:lpstr>
      <vt:lpstr>Arial</vt:lpstr>
      <vt:lpstr>Arial Unicode MS</vt:lpstr>
      <vt:lpstr>Calibri</vt:lpstr>
      <vt:lpstr>Calibri Light</vt:lpstr>
      <vt:lpstr>Courier New</vt:lpstr>
      <vt:lpstr>Gisha</vt:lpstr>
      <vt:lpstr>Tahoma</vt:lpstr>
      <vt:lpstr>Times New Roman</vt:lpstr>
      <vt:lpstr>Wingdings</vt:lpstr>
      <vt:lpstr>Wingdings 2</vt:lpstr>
      <vt:lpstr>ערכת נושא Office</vt:lpstr>
      <vt:lpstr>1_Office Theme</vt:lpstr>
      <vt:lpstr>2_ערכת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סידורים בישראל</vt:lpstr>
      <vt:lpstr>ציוד לימודים</vt:lpstr>
      <vt:lpstr>ביטוח רפואי</vt:lpstr>
      <vt:lpstr>נחלים 2020 - 2021</vt:lpstr>
      <vt:lpstr>ביטוח נחלים – נעים להכיר</vt:lpstr>
      <vt:lpstr>עיקרי הכיסוי</vt:lpstr>
      <vt:lpstr>עיקרי הכיסוי - המשך</vt:lpstr>
      <vt:lpstr>FIRST – MED  </vt:lpstr>
      <vt:lpstr>PowerPoint Presentation</vt:lpstr>
      <vt:lpstr>ביטוח נחלים פרטי התקשרות</vt:lpstr>
      <vt:lpstr>מה להכין בארץ</vt:lpstr>
      <vt:lpstr>דרכים למצוא דירה</vt:lpstr>
      <vt:lpstr>PowerPoint Presentation</vt:lpstr>
      <vt:lpstr>מה לבדוק כשמחפשים דירה</vt:lpstr>
      <vt:lpstr>חוזה דירה – חשוב לבדוק</vt:lpstr>
      <vt:lpstr>מחיר מחייה </vt:lpstr>
      <vt:lpstr>הוצאות דירה </vt:lpstr>
      <vt:lpstr>PowerPoint Presentation</vt:lpstr>
      <vt:lpstr>פתיחת חשבון בנק</vt:lpstr>
      <vt:lpstr>פתיחת חשבון</vt:lpstr>
      <vt:lpstr>תקשורת</vt:lpstr>
      <vt:lpstr>תחבורה ציבורית</vt:lpstr>
      <vt:lpstr>PowerPoint Presentation</vt:lpstr>
      <vt:lpstr>אשרת שהייה residence permit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Roni Fried</dc:creator>
  <cp:lastModifiedBy>Roni Fried</cp:lastModifiedBy>
  <cp:revision>4</cp:revision>
  <dcterms:created xsi:type="dcterms:W3CDTF">2020-07-16T14:11:14Z</dcterms:created>
  <dcterms:modified xsi:type="dcterms:W3CDTF">2020-08-17T13:46:15Z</dcterms:modified>
</cp:coreProperties>
</file>